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4" r:id="rId6"/>
    <p:sldId id="267" r:id="rId7"/>
    <p:sldId id="265" r:id="rId8"/>
    <p:sldId id="272" r:id="rId9"/>
    <p:sldId id="263" r:id="rId10"/>
    <p:sldId id="262" r:id="rId11"/>
    <p:sldId id="261" r:id="rId12"/>
    <p:sldId id="260" r:id="rId13"/>
    <p:sldId id="274" r:id="rId14"/>
    <p:sldId id="271" r:id="rId15"/>
    <p:sldId id="275" r:id="rId16"/>
    <p:sldId id="278" r:id="rId17"/>
    <p:sldId id="281" r:id="rId18"/>
    <p:sldId id="277" r:id="rId19"/>
    <p:sldId id="279" r:id="rId20"/>
    <p:sldId id="280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48D6D-7C93-4B77-AA93-31AF0AF2F30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4BCE4825-7D23-4DC3-B461-81B4351DCFC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Толерантность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66DFA46-EB1C-4059-B196-B98F4BDDA16A}" type="parTrans" cxnId="{3FBC5163-4F0A-4B97-AD9B-08051C35781C}">
      <dgm:prSet/>
      <dgm:spPr/>
    </dgm:pt>
    <dgm:pt modelId="{C580B945-EAC9-476B-99E8-839D8FB0E8DF}" type="sibTrans" cxnId="{3FBC5163-4F0A-4B97-AD9B-08051C35781C}">
      <dgm:prSet/>
      <dgm:spPr/>
    </dgm:pt>
    <dgm:pt modelId="{A9CDEBB3-D496-4A76-9B06-26617C96F25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Межнациональная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990E07A-0AFE-41FC-B3ED-26CBF7FB2AD5}" type="parTrans" cxnId="{F353D924-85D6-4C5F-9411-A3640BC07641}">
      <dgm:prSet/>
      <dgm:spPr/>
      <dgm:t>
        <a:bodyPr/>
        <a:lstStyle/>
        <a:p>
          <a:endParaRPr lang="ru-RU"/>
        </a:p>
      </dgm:t>
    </dgm:pt>
    <dgm:pt modelId="{CE447A8C-B448-4884-9A4E-1900EDFD4591}" type="sibTrans" cxnId="{F353D924-85D6-4C5F-9411-A3640BC07641}">
      <dgm:prSet/>
      <dgm:spPr/>
    </dgm:pt>
    <dgm:pt modelId="{3DE5167C-FA03-464A-BF65-412F3CA113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Религиозная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00BF1EA8-4545-4EA5-88A8-BDC9345F6AC7}" type="parTrans" cxnId="{249D9090-A37E-43D9-9246-44B1FBF19680}">
      <dgm:prSet/>
      <dgm:spPr/>
      <dgm:t>
        <a:bodyPr/>
        <a:lstStyle/>
        <a:p>
          <a:endParaRPr lang="ru-RU"/>
        </a:p>
      </dgm:t>
    </dgm:pt>
    <dgm:pt modelId="{346DD756-E8F7-48DD-AB2B-701BD248EDE6}" type="sibTrans" cxnId="{249D9090-A37E-43D9-9246-44B1FBF19680}">
      <dgm:prSet/>
      <dgm:spPr/>
    </dgm:pt>
    <dgm:pt modelId="{1319BFA0-21D8-45ED-8E4F-6E7EA50B9A3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Географическая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0124A34-CF44-4CA5-9180-474BFA91D7B6}" type="parTrans" cxnId="{01DE9EAD-6D05-4B9A-ABCE-DAC1C4C4D619}">
      <dgm:prSet/>
      <dgm:spPr/>
      <dgm:t>
        <a:bodyPr/>
        <a:lstStyle/>
        <a:p>
          <a:endParaRPr lang="ru-RU"/>
        </a:p>
      </dgm:t>
    </dgm:pt>
    <dgm:pt modelId="{0E909830-9D6E-4C38-ABA6-1870657FAA22}" type="sibTrans" cxnId="{01DE9EAD-6D05-4B9A-ABCE-DAC1C4C4D619}">
      <dgm:prSet/>
      <dgm:spPr/>
    </dgm:pt>
    <dgm:pt modelId="{3A59527E-FC34-4E38-B302-6D97EC2142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Образовательная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B13282E-EC79-44FB-8F43-052370D1E256}" type="parTrans" cxnId="{0E88CBDA-83B8-4C95-B56E-AFF689CC7DD7}">
      <dgm:prSet/>
      <dgm:spPr/>
      <dgm:t>
        <a:bodyPr/>
        <a:lstStyle/>
        <a:p>
          <a:endParaRPr lang="ru-RU"/>
        </a:p>
      </dgm:t>
    </dgm:pt>
    <dgm:pt modelId="{CC59979A-D17F-4655-A98B-9175CF6C51B1}" type="sibTrans" cxnId="{0E88CBDA-83B8-4C95-B56E-AFF689CC7DD7}">
      <dgm:prSet/>
      <dgm:spPr/>
    </dgm:pt>
    <dgm:pt modelId="{5C90B713-7BC3-4404-A9A9-39D3C395422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Возрастная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FDB80AF-D098-48F5-8C02-740944BEB3E8}" type="parTrans" cxnId="{BE611DFD-B440-4962-BF3C-B4B98EFFB733}">
      <dgm:prSet/>
      <dgm:spPr/>
      <dgm:t>
        <a:bodyPr/>
        <a:lstStyle/>
        <a:p>
          <a:endParaRPr lang="ru-RU"/>
        </a:p>
      </dgm:t>
    </dgm:pt>
    <dgm:pt modelId="{28867E9E-31E8-4356-A9EB-368B36037E13}" type="sibTrans" cxnId="{BE611DFD-B440-4962-BF3C-B4B98EFFB733}">
      <dgm:prSet/>
      <dgm:spPr/>
    </dgm:pt>
    <dgm:pt modelId="{07FEED6D-599A-4D8F-807B-0D98023A986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Политическая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BC62918-C757-4241-ABF6-FBF7FCC8C7D5}" type="parTrans" cxnId="{45C3B176-77F1-48D7-90B5-4C75B33BF84E}">
      <dgm:prSet/>
      <dgm:spPr/>
      <dgm:t>
        <a:bodyPr/>
        <a:lstStyle/>
        <a:p>
          <a:endParaRPr lang="ru-RU"/>
        </a:p>
      </dgm:t>
    </dgm:pt>
    <dgm:pt modelId="{BCE00FDC-69BE-4276-A900-175928AFD313}" type="sibTrans" cxnId="{45C3B176-77F1-48D7-90B5-4C75B33BF84E}">
      <dgm:prSet/>
      <dgm:spPr/>
    </dgm:pt>
    <dgm:pt modelId="{58E318D7-364E-46CC-A73D-EAA78D8CB40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Физиологическая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D6FAED2-3CFF-449B-A383-977AF107A77D}" type="parTrans" cxnId="{91839E9A-66F2-48E9-9BA0-13F0F7A6D108}">
      <dgm:prSet/>
      <dgm:spPr/>
      <dgm:t>
        <a:bodyPr/>
        <a:lstStyle/>
        <a:p>
          <a:endParaRPr lang="ru-RU"/>
        </a:p>
      </dgm:t>
    </dgm:pt>
    <dgm:pt modelId="{B51F4661-0C77-423C-9422-7388BA45CA3F}" type="sibTrans" cxnId="{91839E9A-66F2-48E9-9BA0-13F0F7A6D108}">
      <dgm:prSet/>
      <dgm:spPr/>
    </dgm:pt>
    <dgm:pt modelId="{D1939627-DCD3-414E-AE7F-5E0F0713C5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Расовая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9C84AC2-6F22-463D-8F8A-B0ABD7B6EBB5}" type="parTrans" cxnId="{3F28C80F-C95B-4B1A-A9C0-D6C24F168630}">
      <dgm:prSet/>
      <dgm:spPr/>
      <dgm:t>
        <a:bodyPr/>
        <a:lstStyle/>
        <a:p>
          <a:endParaRPr lang="ru-RU"/>
        </a:p>
      </dgm:t>
    </dgm:pt>
    <dgm:pt modelId="{56B8CF66-87DA-42FA-A1EF-084E934F5158}" type="sibTrans" cxnId="{3F28C80F-C95B-4B1A-A9C0-D6C24F168630}">
      <dgm:prSet/>
      <dgm:spPr/>
    </dgm:pt>
    <dgm:pt modelId="{3D7A9189-D738-4CF1-87FF-9D8A9433B9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Межрасовая 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1749A3E-67D5-475D-AC12-B69FE628E724}" type="parTrans" cxnId="{3F80776B-DFFD-4852-A7AD-3A96F841BB08}">
      <dgm:prSet/>
      <dgm:spPr/>
      <dgm:t>
        <a:bodyPr/>
        <a:lstStyle/>
        <a:p>
          <a:endParaRPr lang="ru-RU"/>
        </a:p>
      </dgm:t>
    </dgm:pt>
    <dgm:pt modelId="{B7C58A0F-1C41-47E1-834E-ECDBAA65BF3F}" type="sibTrans" cxnId="{3F80776B-DFFD-4852-A7AD-3A96F841BB08}">
      <dgm:prSet/>
      <dgm:spPr/>
    </dgm:pt>
    <dgm:pt modelId="{BE9C7C29-F315-4F95-B838-DFA993051992}" type="pres">
      <dgm:prSet presAssocID="{85948D6D-7C93-4B77-AA93-31AF0AF2F30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817EDF-4FFF-4E4A-94C6-8D1B6B481CD3}" type="pres">
      <dgm:prSet presAssocID="{4BCE4825-7D23-4DC3-B461-81B4351DCFCA}" presName="centerShape" presStyleLbl="node0" presStyleIdx="0" presStyleCnt="1"/>
      <dgm:spPr/>
    </dgm:pt>
    <dgm:pt modelId="{9B6440F3-4F98-4161-BDB2-41F7EA8A0B46}" type="pres">
      <dgm:prSet presAssocID="{9990E07A-0AFE-41FC-B3ED-26CBF7FB2AD5}" presName="Name9" presStyleLbl="parChTrans1D2" presStyleIdx="0" presStyleCnt="9"/>
      <dgm:spPr/>
    </dgm:pt>
    <dgm:pt modelId="{7B849E9B-AD9E-4C30-AF4A-A16BBB0F8D27}" type="pres">
      <dgm:prSet presAssocID="{9990E07A-0AFE-41FC-B3ED-26CBF7FB2AD5}" presName="connTx" presStyleLbl="parChTrans1D2" presStyleIdx="0" presStyleCnt="9"/>
      <dgm:spPr/>
    </dgm:pt>
    <dgm:pt modelId="{6176B1FB-1DDA-498F-9B05-B843E291F5D0}" type="pres">
      <dgm:prSet presAssocID="{A9CDEBB3-D496-4A76-9B06-26617C96F256}" presName="node" presStyleLbl="node1" presStyleIdx="0" presStyleCnt="9">
        <dgm:presLayoutVars>
          <dgm:bulletEnabled val="1"/>
        </dgm:presLayoutVars>
      </dgm:prSet>
      <dgm:spPr/>
    </dgm:pt>
    <dgm:pt modelId="{EFA230FE-5BBC-4B6A-8E89-3518A6BFE21B}" type="pres">
      <dgm:prSet presAssocID="{00BF1EA8-4545-4EA5-88A8-BDC9345F6AC7}" presName="Name9" presStyleLbl="parChTrans1D2" presStyleIdx="1" presStyleCnt="9"/>
      <dgm:spPr/>
    </dgm:pt>
    <dgm:pt modelId="{C308EA6A-0D4D-4073-ABA9-5549512383CE}" type="pres">
      <dgm:prSet presAssocID="{00BF1EA8-4545-4EA5-88A8-BDC9345F6AC7}" presName="connTx" presStyleLbl="parChTrans1D2" presStyleIdx="1" presStyleCnt="9"/>
      <dgm:spPr/>
    </dgm:pt>
    <dgm:pt modelId="{25DEBF9C-5961-4F95-AA35-F5CC17D8996D}" type="pres">
      <dgm:prSet presAssocID="{3DE5167C-FA03-464A-BF65-412F3CA1133B}" presName="node" presStyleLbl="node1" presStyleIdx="1" presStyleCnt="9">
        <dgm:presLayoutVars>
          <dgm:bulletEnabled val="1"/>
        </dgm:presLayoutVars>
      </dgm:prSet>
      <dgm:spPr/>
    </dgm:pt>
    <dgm:pt modelId="{F55CA1D0-C821-4188-820C-0013B3B73335}" type="pres">
      <dgm:prSet presAssocID="{90124A34-CF44-4CA5-9180-474BFA91D7B6}" presName="Name9" presStyleLbl="parChTrans1D2" presStyleIdx="2" presStyleCnt="9"/>
      <dgm:spPr/>
    </dgm:pt>
    <dgm:pt modelId="{8B001B06-CF2D-444A-8F64-25C83547BB9E}" type="pres">
      <dgm:prSet presAssocID="{90124A34-CF44-4CA5-9180-474BFA91D7B6}" presName="connTx" presStyleLbl="parChTrans1D2" presStyleIdx="2" presStyleCnt="9"/>
      <dgm:spPr/>
    </dgm:pt>
    <dgm:pt modelId="{55B7D0C1-990F-4AC1-A121-A4BC6530B046}" type="pres">
      <dgm:prSet presAssocID="{1319BFA0-21D8-45ED-8E4F-6E7EA50B9A39}" presName="node" presStyleLbl="node1" presStyleIdx="2" presStyleCnt="9">
        <dgm:presLayoutVars>
          <dgm:bulletEnabled val="1"/>
        </dgm:presLayoutVars>
      </dgm:prSet>
      <dgm:spPr/>
    </dgm:pt>
    <dgm:pt modelId="{B9231278-88C8-4F0B-9AC3-0B0B902C542C}" type="pres">
      <dgm:prSet presAssocID="{FB13282E-EC79-44FB-8F43-052370D1E256}" presName="Name9" presStyleLbl="parChTrans1D2" presStyleIdx="3" presStyleCnt="9"/>
      <dgm:spPr/>
    </dgm:pt>
    <dgm:pt modelId="{6FFE97D6-8FAE-43AE-BD03-DA82434E3725}" type="pres">
      <dgm:prSet presAssocID="{FB13282E-EC79-44FB-8F43-052370D1E256}" presName="connTx" presStyleLbl="parChTrans1D2" presStyleIdx="3" presStyleCnt="9"/>
      <dgm:spPr/>
    </dgm:pt>
    <dgm:pt modelId="{2A86A114-15A9-4CF6-93CE-F8B33E45077E}" type="pres">
      <dgm:prSet presAssocID="{3A59527E-FC34-4E38-B302-6D97EC214227}" presName="node" presStyleLbl="node1" presStyleIdx="3" presStyleCnt="9">
        <dgm:presLayoutVars>
          <dgm:bulletEnabled val="1"/>
        </dgm:presLayoutVars>
      </dgm:prSet>
      <dgm:spPr/>
    </dgm:pt>
    <dgm:pt modelId="{CB5DB2D5-575A-45F0-86EB-20D3A6F9E744}" type="pres">
      <dgm:prSet presAssocID="{EFDB80AF-D098-48F5-8C02-740944BEB3E8}" presName="Name9" presStyleLbl="parChTrans1D2" presStyleIdx="4" presStyleCnt="9"/>
      <dgm:spPr/>
    </dgm:pt>
    <dgm:pt modelId="{0B9B8BE2-4FAF-42D1-9845-C802974ABBE4}" type="pres">
      <dgm:prSet presAssocID="{EFDB80AF-D098-48F5-8C02-740944BEB3E8}" presName="connTx" presStyleLbl="parChTrans1D2" presStyleIdx="4" presStyleCnt="9"/>
      <dgm:spPr/>
    </dgm:pt>
    <dgm:pt modelId="{864EB3E8-39E8-46EE-BF14-89612B2DEA75}" type="pres">
      <dgm:prSet presAssocID="{5C90B713-7BC3-4404-A9A9-39D3C395422A}" presName="node" presStyleLbl="node1" presStyleIdx="4" presStyleCnt="9">
        <dgm:presLayoutVars>
          <dgm:bulletEnabled val="1"/>
        </dgm:presLayoutVars>
      </dgm:prSet>
      <dgm:spPr/>
    </dgm:pt>
    <dgm:pt modelId="{8F7EC4E4-0574-4519-9BA3-105094835B1A}" type="pres">
      <dgm:prSet presAssocID="{9BC62918-C757-4241-ABF6-FBF7FCC8C7D5}" presName="Name9" presStyleLbl="parChTrans1D2" presStyleIdx="5" presStyleCnt="9"/>
      <dgm:spPr/>
    </dgm:pt>
    <dgm:pt modelId="{F6EF080E-DDF3-4E31-A23C-A2B4E3497CE2}" type="pres">
      <dgm:prSet presAssocID="{9BC62918-C757-4241-ABF6-FBF7FCC8C7D5}" presName="connTx" presStyleLbl="parChTrans1D2" presStyleIdx="5" presStyleCnt="9"/>
      <dgm:spPr/>
    </dgm:pt>
    <dgm:pt modelId="{67603FCA-2A27-413C-8920-19F2F706C4B2}" type="pres">
      <dgm:prSet presAssocID="{07FEED6D-599A-4D8F-807B-0D98023A986D}" presName="node" presStyleLbl="node1" presStyleIdx="5" presStyleCnt="9">
        <dgm:presLayoutVars>
          <dgm:bulletEnabled val="1"/>
        </dgm:presLayoutVars>
      </dgm:prSet>
      <dgm:spPr/>
    </dgm:pt>
    <dgm:pt modelId="{F90C592C-A602-4396-900B-9F59B0BC7117}" type="pres">
      <dgm:prSet presAssocID="{ED6FAED2-3CFF-449B-A383-977AF107A77D}" presName="Name9" presStyleLbl="parChTrans1D2" presStyleIdx="6" presStyleCnt="9"/>
      <dgm:spPr/>
    </dgm:pt>
    <dgm:pt modelId="{8D166214-C36A-4B84-886B-02D9995258E2}" type="pres">
      <dgm:prSet presAssocID="{ED6FAED2-3CFF-449B-A383-977AF107A77D}" presName="connTx" presStyleLbl="parChTrans1D2" presStyleIdx="6" presStyleCnt="9"/>
      <dgm:spPr/>
    </dgm:pt>
    <dgm:pt modelId="{0E4F52F0-6728-48D9-AECF-3E0105567B61}" type="pres">
      <dgm:prSet presAssocID="{58E318D7-364E-46CC-A73D-EAA78D8CB400}" presName="node" presStyleLbl="node1" presStyleIdx="6" presStyleCnt="9">
        <dgm:presLayoutVars>
          <dgm:bulletEnabled val="1"/>
        </dgm:presLayoutVars>
      </dgm:prSet>
      <dgm:spPr/>
    </dgm:pt>
    <dgm:pt modelId="{BA21764A-ED28-4B25-BD7C-E6C0949A7C24}" type="pres">
      <dgm:prSet presAssocID="{C9C84AC2-6F22-463D-8F8A-B0ABD7B6EBB5}" presName="Name9" presStyleLbl="parChTrans1D2" presStyleIdx="7" presStyleCnt="9"/>
      <dgm:spPr/>
    </dgm:pt>
    <dgm:pt modelId="{01CF9C67-A28D-4070-B787-8DC5989B963E}" type="pres">
      <dgm:prSet presAssocID="{C9C84AC2-6F22-463D-8F8A-B0ABD7B6EBB5}" presName="connTx" presStyleLbl="parChTrans1D2" presStyleIdx="7" presStyleCnt="9"/>
      <dgm:spPr/>
    </dgm:pt>
    <dgm:pt modelId="{1DD8DBE2-24CE-4D2D-A02C-A3911F4FEAA1}" type="pres">
      <dgm:prSet presAssocID="{D1939627-DCD3-414E-AE7F-5E0F0713C5C4}" presName="node" presStyleLbl="node1" presStyleIdx="7" presStyleCnt="9">
        <dgm:presLayoutVars>
          <dgm:bulletEnabled val="1"/>
        </dgm:presLayoutVars>
      </dgm:prSet>
      <dgm:spPr/>
    </dgm:pt>
    <dgm:pt modelId="{063284A8-F6C8-43B6-92A4-4B61E1987477}" type="pres">
      <dgm:prSet presAssocID="{91749A3E-67D5-475D-AC12-B69FE628E724}" presName="Name9" presStyleLbl="parChTrans1D2" presStyleIdx="8" presStyleCnt="9"/>
      <dgm:spPr/>
    </dgm:pt>
    <dgm:pt modelId="{B485585C-4805-4FAC-BD15-BBD869A01A1C}" type="pres">
      <dgm:prSet presAssocID="{91749A3E-67D5-475D-AC12-B69FE628E724}" presName="connTx" presStyleLbl="parChTrans1D2" presStyleIdx="8" presStyleCnt="9"/>
      <dgm:spPr/>
    </dgm:pt>
    <dgm:pt modelId="{11AB6396-B150-4BD3-B5C3-9B680CCDFD58}" type="pres">
      <dgm:prSet presAssocID="{3D7A9189-D738-4CF1-87FF-9D8A9433B93F}" presName="node" presStyleLbl="node1" presStyleIdx="8" presStyleCnt="9">
        <dgm:presLayoutVars>
          <dgm:bulletEnabled val="1"/>
        </dgm:presLayoutVars>
      </dgm:prSet>
      <dgm:spPr/>
    </dgm:pt>
  </dgm:ptLst>
  <dgm:cxnLst>
    <dgm:cxn modelId="{5575DCE3-5014-439A-BD24-D1CC5CF5FDA0}" type="presOf" srcId="{9990E07A-0AFE-41FC-B3ED-26CBF7FB2AD5}" destId="{7B849E9B-AD9E-4C30-AF4A-A16BBB0F8D27}" srcOrd="1" destOrd="0" presId="urn:microsoft.com/office/officeart/2005/8/layout/radial1"/>
    <dgm:cxn modelId="{FBEF3F94-CEB6-48CA-B5A3-DD2C94AAA8D1}" type="presOf" srcId="{85948D6D-7C93-4B77-AA93-31AF0AF2F302}" destId="{BE9C7C29-F315-4F95-B838-DFA993051992}" srcOrd="0" destOrd="0" presId="urn:microsoft.com/office/officeart/2005/8/layout/radial1"/>
    <dgm:cxn modelId="{1D25C0FB-27D3-4F0D-9B85-D944A80AB032}" type="presOf" srcId="{3D7A9189-D738-4CF1-87FF-9D8A9433B93F}" destId="{11AB6396-B150-4BD3-B5C3-9B680CCDFD58}" srcOrd="0" destOrd="0" presId="urn:microsoft.com/office/officeart/2005/8/layout/radial1"/>
    <dgm:cxn modelId="{2A7F2923-5B5A-4A45-BCBC-B306478A73E2}" type="presOf" srcId="{9BC62918-C757-4241-ABF6-FBF7FCC8C7D5}" destId="{F6EF080E-DDF3-4E31-A23C-A2B4E3497CE2}" srcOrd="1" destOrd="0" presId="urn:microsoft.com/office/officeart/2005/8/layout/radial1"/>
    <dgm:cxn modelId="{30C0EBA7-8879-480C-A146-B08BAB48B6E0}" type="presOf" srcId="{EFDB80AF-D098-48F5-8C02-740944BEB3E8}" destId="{0B9B8BE2-4FAF-42D1-9845-C802974ABBE4}" srcOrd="1" destOrd="0" presId="urn:microsoft.com/office/officeart/2005/8/layout/radial1"/>
    <dgm:cxn modelId="{3F80776B-DFFD-4852-A7AD-3A96F841BB08}" srcId="{4BCE4825-7D23-4DC3-B461-81B4351DCFCA}" destId="{3D7A9189-D738-4CF1-87FF-9D8A9433B93F}" srcOrd="8" destOrd="0" parTransId="{91749A3E-67D5-475D-AC12-B69FE628E724}" sibTransId="{B7C58A0F-1C41-47E1-834E-ECDBAA65BF3F}"/>
    <dgm:cxn modelId="{99C1595B-F9F5-4F1D-9F30-D214842F47A9}" type="presOf" srcId="{C9C84AC2-6F22-463D-8F8A-B0ABD7B6EBB5}" destId="{01CF9C67-A28D-4070-B787-8DC5989B963E}" srcOrd="1" destOrd="0" presId="urn:microsoft.com/office/officeart/2005/8/layout/radial1"/>
    <dgm:cxn modelId="{0E88CBDA-83B8-4C95-B56E-AFF689CC7DD7}" srcId="{4BCE4825-7D23-4DC3-B461-81B4351DCFCA}" destId="{3A59527E-FC34-4E38-B302-6D97EC214227}" srcOrd="3" destOrd="0" parTransId="{FB13282E-EC79-44FB-8F43-052370D1E256}" sibTransId="{CC59979A-D17F-4655-A98B-9175CF6C51B1}"/>
    <dgm:cxn modelId="{18EFD064-1F67-4B30-9E21-2D13D0BB5926}" type="presOf" srcId="{D1939627-DCD3-414E-AE7F-5E0F0713C5C4}" destId="{1DD8DBE2-24CE-4D2D-A02C-A3911F4FEAA1}" srcOrd="0" destOrd="0" presId="urn:microsoft.com/office/officeart/2005/8/layout/radial1"/>
    <dgm:cxn modelId="{AFFDA82D-0070-4EE2-AA0B-A9E108CC48C4}" type="presOf" srcId="{FB13282E-EC79-44FB-8F43-052370D1E256}" destId="{B9231278-88C8-4F0B-9AC3-0B0B902C542C}" srcOrd="0" destOrd="0" presId="urn:microsoft.com/office/officeart/2005/8/layout/radial1"/>
    <dgm:cxn modelId="{C32EDC3F-419A-4C62-A6B9-71E7F79AA271}" type="presOf" srcId="{9BC62918-C757-4241-ABF6-FBF7FCC8C7D5}" destId="{8F7EC4E4-0574-4519-9BA3-105094835B1A}" srcOrd="0" destOrd="0" presId="urn:microsoft.com/office/officeart/2005/8/layout/radial1"/>
    <dgm:cxn modelId="{D3366055-8130-4C77-8C23-EC8145D230C4}" type="presOf" srcId="{5C90B713-7BC3-4404-A9A9-39D3C395422A}" destId="{864EB3E8-39E8-46EE-BF14-89612B2DEA75}" srcOrd="0" destOrd="0" presId="urn:microsoft.com/office/officeart/2005/8/layout/radial1"/>
    <dgm:cxn modelId="{8B06DE1E-D75F-4BE9-90A5-D0605F085557}" type="presOf" srcId="{ED6FAED2-3CFF-449B-A383-977AF107A77D}" destId="{8D166214-C36A-4B84-886B-02D9995258E2}" srcOrd="1" destOrd="0" presId="urn:microsoft.com/office/officeart/2005/8/layout/radial1"/>
    <dgm:cxn modelId="{8F734E4D-672B-4815-9DDA-7BF20E807B7A}" type="presOf" srcId="{A9CDEBB3-D496-4A76-9B06-26617C96F256}" destId="{6176B1FB-1DDA-498F-9B05-B843E291F5D0}" srcOrd="0" destOrd="0" presId="urn:microsoft.com/office/officeart/2005/8/layout/radial1"/>
    <dgm:cxn modelId="{AA1708C2-27C5-4461-8FCD-9609CBF5DB40}" type="presOf" srcId="{ED6FAED2-3CFF-449B-A383-977AF107A77D}" destId="{F90C592C-A602-4396-900B-9F59B0BC7117}" srcOrd="0" destOrd="0" presId="urn:microsoft.com/office/officeart/2005/8/layout/radial1"/>
    <dgm:cxn modelId="{71A4E299-93E4-4BE5-81B1-141C9DAFA6F5}" type="presOf" srcId="{9990E07A-0AFE-41FC-B3ED-26CBF7FB2AD5}" destId="{9B6440F3-4F98-4161-BDB2-41F7EA8A0B46}" srcOrd="0" destOrd="0" presId="urn:microsoft.com/office/officeart/2005/8/layout/radial1"/>
    <dgm:cxn modelId="{01DE9EAD-6D05-4B9A-ABCE-DAC1C4C4D619}" srcId="{4BCE4825-7D23-4DC3-B461-81B4351DCFCA}" destId="{1319BFA0-21D8-45ED-8E4F-6E7EA50B9A39}" srcOrd="2" destOrd="0" parTransId="{90124A34-CF44-4CA5-9180-474BFA91D7B6}" sibTransId="{0E909830-9D6E-4C38-ABA6-1870657FAA22}"/>
    <dgm:cxn modelId="{62BC9A30-8620-4056-9B0E-E306783016C5}" type="presOf" srcId="{1319BFA0-21D8-45ED-8E4F-6E7EA50B9A39}" destId="{55B7D0C1-990F-4AC1-A121-A4BC6530B046}" srcOrd="0" destOrd="0" presId="urn:microsoft.com/office/officeart/2005/8/layout/radial1"/>
    <dgm:cxn modelId="{3D260367-ACDC-482D-9494-7B3765B77B4C}" type="presOf" srcId="{91749A3E-67D5-475D-AC12-B69FE628E724}" destId="{B485585C-4805-4FAC-BD15-BBD869A01A1C}" srcOrd="1" destOrd="0" presId="urn:microsoft.com/office/officeart/2005/8/layout/radial1"/>
    <dgm:cxn modelId="{0212B98E-5D9F-43F0-AFCD-441CA6CC1591}" type="presOf" srcId="{4BCE4825-7D23-4DC3-B461-81B4351DCFCA}" destId="{E2817EDF-4FFF-4E4A-94C6-8D1B6B481CD3}" srcOrd="0" destOrd="0" presId="urn:microsoft.com/office/officeart/2005/8/layout/radial1"/>
    <dgm:cxn modelId="{2CC5DE9B-EF01-4EFF-8CE0-013CEFCAACF3}" type="presOf" srcId="{EFDB80AF-D098-48F5-8C02-740944BEB3E8}" destId="{CB5DB2D5-575A-45F0-86EB-20D3A6F9E744}" srcOrd="0" destOrd="0" presId="urn:microsoft.com/office/officeart/2005/8/layout/radial1"/>
    <dgm:cxn modelId="{13B1AFB5-6009-404C-BAAE-1A8B6C10153C}" type="presOf" srcId="{3DE5167C-FA03-464A-BF65-412F3CA1133B}" destId="{25DEBF9C-5961-4F95-AA35-F5CC17D8996D}" srcOrd="0" destOrd="0" presId="urn:microsoft.com/office/officeart/2005/8/layout/radial1"/>
    <dgm:cxn modelId="{912BBEC1-D761-4406-9C86-F3B4F628C514}" type="presOf" srcId="{3A59527E-FC34-4E38-B302-6D97EC214227}" destId="{2A86A114-15A9-4CF6-93CE-F8B33E45077E}" srcOrd="0" destOrd="0" presId="urn:microsoft.com/office/officeart/2005/8/layout/radial1"/>
    <dgm:cxn modelId="{0056059B-2108-4425-A4E2-F2B0367D7C3F}" type="presOf" srcId="{00BF1EA8-4545-4EA5-88A8-BDC9345F6AC7}" destId="{C308EA6A-0D4D-4073-ABA9-5549512383CE}" srcOrd="1" destOrd="0" presId="urn:microsoft.com/office/officeart/2005/8/layout/radial1"/>
    <dgm:cxn modelId="{91839E9A-66F2-48E9-9BA0-13F0F7A6D108}" srcId="{4BCE4825-7D23-4DC3-B461-81B4351DCFCA}" destId="{58E318D7-364E-46CC-A73D-EAA78D8CB400}" srcOrd="6" destOrd="0" parTransId="{ED6FAED2-3CFF-449B-A383-977AF107A77D}" sibTransId="{B51F4661-0C77-423C-9422-7388BA45CA3F}"/>
    <dgm:cxn modelId="{249D9090-A37E-43D9-9246-44B1FBF19680}" srcId="{4BCE4825-7D23-4DC3-B461-81B4351DCFCA}" destId="{3DE5167C-FA03-464A-BF65-412F3CA1133B}" srcOrd="1" destOrd="0" parTransId="{00BF1EA8-4545-4EA5-88A8-BDC9345F6AC7}" sibTransId="{346DD756-E8F7-48DD-AB2B-701BD248EDE6}"/>
    <dgm:cxn modelId="{BE611DFD-B440-4962-BF3C-B4B98EFFB733}" srcId="{4BCE4825-7D23-4DC3-B461-81B4351DCFCA}" destId="{5C90B713-7BC3-4404-A9A9-39D3C395422A}" srcOrd="4" destOrd="0" parTransId="{EFDB80AF-D098-48F5-8C02-740944BEB3E8}" sibTransId="{28867E9E-31E8-4356-A9EB-368B36037E13}"/>
    <dgm:cxn modelId="{9D98AEBA-120C-4743-8C80-940878FA14FA}" type="presOf" srcId="{00BF1EA8-4545-4EA5-88A8-BDC9345F6AC7}" destId="{EFA230FE-5BBC-4B6A-8E89-3518A6BFE21B}" srcOrd="0" destOrd="0" presId="urn:microsoft.com/office/officeart/2005/8/layout/radial1"/>
    <dgm:cxn modelId="{75683697-4D9A-495D-A0DB-7A3C121B9375}" type="presOf" srcId="{C9C84AC2-6F22-463D-8F8A-B0ABD7B6EBB5}" destId="{BA21764A-ED28-4B25-BD7C-E6C0949A7C24}" srcOrd="0" destOrd="0" presId="urn:microsoft.com/office/officeart/2005/8/layout/radial1"/>
    <dgm:cxn modelId="{DC965F37-13D0-464E-8492-5290FD3275FC}" type="presOf" srcId="{07FEED6D-599A-4D8F-807B-0D98023A986D}" destId="{67603FCA-2A27-413C-8920-19F2F706C4B2}" srcOrd="0" destOrd="0" presId="urn:microsoft.com/office/officeart/2005/8/layout/radial1"/>
    <dgm:cxn modelId="{3FDACE4F-06C9-4A23-9391-7152F71CCDBC}" type="presOf" srcId="{58E318D7-364E-46CC-A73D-EAA78D8CB400}" destId="{0E4F52F0-6728-48D9-AECF-3E0105567B61}" srcOrd="0" destOrd="0" presId="urn:microsoft.com/office/officeart/2005/8/layout/radial1"/>
    <dgm:cxn modelId="{6640D0F7-B246-46ED-915F-F1CA3F52B4FA}" type="presOf" srcId="{90124A34-CF44-4CA5-9180-474BFA91D7B6}" destId="{8B001B06-CF2D-444A-8F64-25C83547BB9E}" srcOrd="1" destOrd="0" presId="urn:microsoft.com/office/officeart/2005/8/layout/radial1"/>
    <dgm:cxn modelId="{3FBC5163-4F0A-4B97-AD9B-08051C35781C}" srcId="{85948D6D-7C93-4B77-AA93-31AF0AF2F302}" destId="{4BCE4825-7D23-4DC3-B461-81B4351DCFCA}" srcOrd="0" destOrd="0" parTransId="{666DFA46-EB1C-4059-B196-B98F4BDDA16A}" sibTransId="{C580B945-EAC9-476B-99E8-839D8FB0E8DF}"/>
    <dgm:cxn modelId="{4EEC01C9-C2C9-48B1-A26F-3F060C972FE2}" type="presOf" srcId="{FB13282E-EC79-44FB-8F43-052370D1E256}" destId="{6FFE97D6-8FAE-43AE-BD03-DA82434E3725}" srcOrd="1" destOrd="0" presId="urn:microsoft.com/office/officeart/2005/8/layout/radial1"/>
    <dgm:cxn modelId="{45C3B176-77F1-48D7-90B5-4C75B33BF84E}" srcId="{4BCE4825-7D23-4DC3-B461-81B4351DCFCA}" destId="{07FEED6D-599A-4D8F-807B-0D98023A986D}" srcOrd="5" destOrd="0" parTransId="{9BC62918-C757-4241-ABF6-FBF7FCC8C7D5}" sibTransId="{BCE00FDC-69BE-4276-A900-175928AFD313}"/>
    <dgm:cxn modelId="{3F28C80F-C95B-4B1A-A9C0-D6C24F168630}" srcId="{4BCE4825-7D23-4DC3-B461-81B4351DCFCA}" destId="{D1939627-DCD3-414E-AE7F-5E0F0713C5C4}" srcOrd="7" destOrd="0" parTransId="{C9C84AC2-6F22-463D-8F8A-B0ABD7B6EBB5}" sibTransId="{56B8CF66-87DA-42FA-A1EF-084E934F5158}"/>
    <dgm:cxn modelId="{F353D924-85D6-4C5F-9411-A3640BC07641}" srcId="{4BCE4825-7D23-4DC3-B461-81B4351DCFCA}" destId="{A9CDEBB3-D496-4A76-9B06-26617C96F256}" srcOrd="0" destOrd="0" parTransId="{9990E07A-0AFE-41FC-B3ED-26CBF7FB2AD5}" sibTransId="{CE447A8C-B448-4884-9A4E-1900EDFD4591}"/>
    <dgm:cxn modelId="{58C794F6-2AC2-41A4-8D74-842F06723ED3}" type="presOf" srcId="{91749A3E-67D5-475D-AC12-B69FE628E724}" destId="{063284A8-F6C8-43B6-92A4-4B61E1987477}" srcOrd="0" destOrd="0" presId="urn:microsoft.com/office/officeart/2005/8/layout/radial1"/>
    <dgm:cxn modelId="{01FC7647-068E-436F-9958-50F1F7921BDA}" type="presOf" srcId="{90124A34-CF44-4CA5-9180-474BFA91D7B6}" destId="{F55CA1D0-C821-4188-820C-0013B3B73335}" srcOrd="0" destOrd="0" presId="urn:microsoft.com/office/officeart/2005/8/layout/radial1"/>
    <dgm:cxn modelId="{1FBE4AD3-B48B-4A9E-8BC9-8E6D743F2590}" type="presParOf" srcId="{BE9C7C29-F315-4F95-B838-DFA993051992}" destId="{E2817EDF-4FFF-4E4A-94C6-8D1B6B481CD3}" srcOrd="0" destOrd="0" presId="urn:microsoft.com/office/officeart/2005/8/layout/radial1"/>
    <dgm:cxn modelId="{906CD229-4D53-4389-9EB2-C2A169638D3A}" type="presParOf" srcId="{BE9C7C29-F315-4F95-B838-DFA993051992}" destId="{9B6440F3-4F98-4161-BDB2-41F7EA8A0B46}" srcOrd="1" destOrd="0" presId="urn:microsoft.com/office/officeart/2005/8/layout/radial1"/>
    <dgm:cxn modelId="{FB8E5AEC-B8C3-40F1-B452-F492FD426206}" type="presParOf" srcId="{9B6440F3-4F98-4161-BDB2-41F7EA8A0B46}" destId="{7B849E9B-AD9E-4C30-AF4A-A16BBB0F8D27}" srcOrd="0" destOrd="0" presId="urn:microsoft.com/office/officeart/2005/8/layout/radial1"/>
    <dgm:cxn modelId="{CAE4BFEA-82E7-4DB7-84B3-2A4499CA7164}" type="presParOf" srcId="{BE9C7C29-F315-4F95-B838-DFA993051992}" destId="{6176B1FB-1DDA-498F-9B05-B843E291F5D0}" srcOrd="2" destOrd="0" presId="urn:microsoft.com/office/officeart/2005/8/layout/radial1"/>
    <dgm:cxn modelId="{1E2B28D7-E6A8-4D33-96B0-6160B54AA7CE}" type="presParOf" srcId="{BE9C7C29-F315-4F95-B838-DFA993051992}" destId="{EFA230FE-5BBC-4B6A-8E89-3518A6BFE21B}" srcOrd="3" destOrd="0" presId="urn:microsoft.com/office/officeart/2005/8/layout/radial1"/>
    <dgm:cxn modelId="{28DF9B76-9318-45F9-BA1D-F767392C2075}" type="presParOf" srcId="{EFA230FE-5BBC-4B6A-8E89-3518A6BFE21B}" destId="{C308EA6A-0D4D-4073-ABA9-5549512383CE}" srcOrd="0" destOrd="0" presId="urn:microsoft.com/office/officeart/2005/8/layout/radial1"/>
    <dgm:cxn modelId="{9AD2E622-23B0-4598-83F2-A7D0BB6DCB45}" type="presParOf" srcId="{BE9C7C29-F315-4F95-B838-DFA993051992}" destId="{25DEBF9C-5961-4F95-AA35-F5CC17D8996D}" srcOrd="4" destOrd="0" presId="urn:microsoft.com/office/officeart/2005/8/layout/radial1"/>
    <dgm:cxn modelId="{CB73454A-FE77-45C2-BEE2-A1E84F8D2D94}" type="presParOf" srcId="{BE9C7C29-F315-4F95-B838-DFA993051992}" destId="{F55CA1D0-C821-4188-820C-0013B3B73335}" srcOrd="5" destOrd="0" presId="urn:microsoft.com/office/officeart/2005/8/layout/radial1"/>
    <dgm:cxn modelId="{F3B4FDAC-603B-40DC-893D-0AAE7A405CDE}" type="presParOf" srcId="{F55CA1D0-C821-4188-820C-0013B3B73335}" destId="{8B001B06-CF2D-444A-8F64-25C83547BB9E}" srcOrd="0" destOrd="0" presId="urn:microsoft.com/office/officeart/2005/8/layout/radial1"/>
    <dgm:cxn modelId="{73C2A27A-4C37-478E-AD18-366546278283}" type="presParOf" srcId="{BE9C7C29-F315-4F95-B838-DFA993051992}" destId="{55B7D0C1-990F-4AC1-A121-A4BC6530B046}" srcOrd="6" destOrd="0" presId="urn:microsoft.com/office/officeart/2005/8/layout/radial1"/>
    <dgm:cxn modelId="{7B2C1611-7EDA-4271-AD10-34AD3EA43AB6}" type="presParOf" srcId="{BE9C7C29-F315-4F95-B838-DFA993051992}" destId="{B9231278-88C8-4F0B-9AC3-0B0B902C542C}" srcOrd="7" destOrd="0" presId="urn:microsoft.com/office/officeart/2005/8/layout/radial1"/>
    <dgm:cxn modelId="{4FA75007-3DA4-45FC-8E2A-0110643F8D1D}" type="presParOf" srcId="{B9231278-88C8-4F0B-9AC3-0B0B902C542C}" destId="{6FFE97D6-8FAE-43AE-BD03-DA82434E3725}" srcOrd="0" destOrd="0" presId="urn:microsoft.com/office/officeart/2005/8/layout/radial1"/>
    <dgm:cxn modelId="{8B5C7F53-7AFE-4F6E-BC2E-DAA714D7ECFB}" type="presParOf" srcId="{BE9C7C29-F315-4F95-B838-DFA993051992}" destId="{2A86A114-15A9-4CF6-93CE-F8B33E45077E}" srcOrd="8" destOrd="0" presId="urn:microsoft.com/office/officeart/2005/8/layout/radial1"/>
    <dgm:cxn modelId="{A492A238-1D21-4740-B203-2D0DB79B3979}" type="presParOf" srcId="{BE9C7C29-F315-4F95-B838-DFA993051992}" destId="{CB5DB2D5-575A-45F0-86EB-20D3A6F9E744}" srcOrd="9" destOrd="0" presId="urn:microsoft.com/office/officeart/2005/8/layout/radial1"/>
    <dgm:cxn modelId="{F9DC695D-E291-4466-89A9-1EDDDC7F231C}" type="presParOf" srcId="{CB5DB2D5-575A-45F0-86EB-20D3A6F9E744}" destId="{0B9B8BE2-4FAF-42D1-9845-C802974ABBE4}" srcOrd="0" destOrd="0" presId="urn:microsoft.com/office/officeart/2005/8/layout/radial1"/>
    <dgm:cxn modelId="{D3055FFF-5492-4EB5-B307-997C90AAC5E0}" type="presParOf" srcId="{BE9C7C29-F315-4F95-B838-DFA993051992}" destId="{864EB3E8-39E8-46EE-BF14-89612B2DEA75}" srcOrd="10" destOrd="0" presId="urn:microsoft.com/office/officeart/2005/8/layout/radial1"/>
    <dgm:cxn modelId="{47C80258-F8CC-4F54-98B1-AC23063811E4}" type="presParOf" srcId="{BE9C7C29-F315-4F95-B838-DFA993051992}" destId="{8F7EC4E4-0574-4519-9BA3-105094835B1A}" srcOrd="11" destOrd="0" presId="urn:microsoft.com/office/officeart/2005/8/layout/radial1"/>
    <dgm:cxn modelId="{7B782E70-E16F-4B8A-94C3-BB3EE76C87BE}" type="presParOf" srcId="{8F7EC4E4-0574-4519-9BA3-105094835B1A}" destId="{F6EF080E-DDF3-4E31-A23C-A2B4E3497CE2}" srcOrd="0" destOrd="0" presId="urn:microsoft.com/office/officeart/2005/8/layout/radial1"/>
    <dgm:cxn modelId="{FD0B3D33-9DFE-4728-912D-81DF626C94B5}" type="presParOf" srcId="{BE9C7C29-F315-4F95-B838-DFA993051992}" destId="{67603FCA-2A27-413C-8920-19F2F706C4B2}" srcOrd="12" destOrd="0" presId="urn:microsoft.com/office/officeart/2005/8/layout/radial1"/>
    <dgm:cxn modelId="{1E602682-EE97-45C8-BC41-33DD5DFA2C5A}" type="presParOf" srcId="{BE9C7C29-F315-4F95-B838-DFA993051992}" destId="{F90C592C-A602-4396-900B-9F59B0BC7117}" srcOrd="13" destOrd="0" presId="urn:microsoft.com/office/officeart/2005/8/layout/radial1"/>
    <dgm:cxn modelId="{B5094059-078E-407E-859F-464A11E0C697}" type="presParOf" srcId="{F90C592C-A602-4396-900B-9F59B0BC7117}" destId="{8D166214-C36A-4B84-886B-02D9995258E2}" srcOrd="0" destOrd="0" presId="urn:microsoft.com/office/officeart/2005/8/layout/radial1"/>
    <dgm:cxn modelId="{5262D150-8EFB-4B62-9FFB-41D84DA686A1}" type="presParOf" srcId="{BE9C7C29-F315-4F95-B838-DFA993051992}" destId="{0E4F52F0-6728-48D9-AECF-3E0105567B61}" srcOrd="14" destOrd="0" presId="urn:microsoft.com/office/officeart/2005/8/layout/radial1"/>
    <dgm:cxn modelId="{DFB8CA3F-EA7E-43C0-B91F-7F7B85B64F83}" type="presParOf" srcId="{BE9C7C29-F315-4F95-B838-DFA993051992}" destId="{BA21764A-ED28-4B25-BD7C-E6C0949A7C24}" srcOrd="15" destOrd="0" presId="urn:microsoft.com/office/officeart/2005/8/layout/radial1"/>
    <dgm:cxn modelId="{70A4AFDE-0417-4F1D-94A6-953507A3E8C4}" type="presParOf" srcId="{BA21764A-ED28-4B25-BD7C-E6C0949A7C24}" destId="{01CF9C67-A28D-4070-B787-8DC5989B963E}" srcOrd="0" destOrd="0" presId="urn:microsoft.com/office/officeart/2005/8/layout/radial1"/>
    <dgm:cxn modelId="{AB7BD0CF-1B0B-4B33-AAA5-33C5A3D7D0A3}" type="presParOf" srcId="{BE9C7C29-F315-4F95-B838-DFA993051992}" destId="{1DD8DBE2-24CE-4D2D-A02C-A3911F4FEAA1}" srcOrd="16" destOrd="0" presId="urn:microsoft.com/office/officeart/2005/8/layout/radial1"/>
    <dgm:cxn modelId="{ED5D50FB-A4AF-4B66-A1BE-85B0016EAACC}" type="presParOf" srcId="{BE9C7C29-F315-4F95-B838-DFA993051992}" destId="{063284A8-F6C8-43B6-92A4-4B61E1987477}" srcOrd="17" destOrd="0" presId="urn:microsoft.com/office/officeart/2005/8/layout/radial1"/>
    <dgm:cxn modelId="{838156E6-3AD0-42FB-89D8-6BAC0F35B014}" type="presParOf" srcId="{063284A8-F6C8-43B6-92A4-4B61E1987477}" destId="{B485585C-4805-4FAC-BD15-BBD869A01A1C}" srcOrd="0" destOrd="0" presId="urn:microsoft.com/office/officeart/2005/8/layout/radial1"/>
    <dgm:cxn modelId="{F4FE8A02-67C8-4801-A23C-7157DDA61B4E}" type="presParOf" srcId="{BE9C7C29-F315-4F95-B838-DFA993051992}" destId="{11AB6396-B150-4BD3-B5C3-9B680CCDFD58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A5A70-B0FF-46B0-9FE4-81D48A472F4D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CE8D1-2869-4823-BD3B-FF85D60F76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olerance.fio.ru/forum.php" TargetMode="External"/><Relationship Id="rId13" Type="http://schemas.openxmlformats.org/officeDocument/2006/relationships/hyperlink" Target="http://x-carp.narod.ru/Arhiv/lec/toleranty.htm" TargetMode="External"/><Relationship Id="rId3" Type="http://schemas.openxmlformats.org/officeDocument/2006/relationships/hyperlink" Target="http://tolerantnost.21309s01.edusite.ru/p1aa1.html" TargetMode="External"/><Relationship Id="rId7" Type="http://schemas.openxmlformats.org/officeDocument/2006/relationships/hyperlink" Target="http://nsc.1september.ru/2002/21/7.htm" TargetMode="External"/><Relationship Id="rId12" Type="http://schemas.openxmlformats.org/officeDocument/2006/relationships/hyperlink" Target="http://www.vlivkor.com/2007/12/12/tolerantnost__preddverie_mira.html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images.search.yahoo.com/search/images?p=tolerance+kids&amp;ni=18&amp;ei=UTF-8&amp;fr=yfp-t-150&amp;fr2=tab-web&amp;xargs=0&amp;pstart=1&amp;b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g.ru/issue/?action=topic&amp;toid=4040" TargetMode="External"/><Relationship Id="rId11" Type="http://schemas.openxmlformats.org/officeDocument/2006/relationships/hyperlink" Target="http://image.websib.ru/05/text_article.htm?475" TargetMode="External"/><Relationship Id="rId5" Type="http://schemas.openxmlformats.org/officeDocument/2006/relationships/hyperlink" Target="http://garmonija.ucoz.ru/publ/1-1-0-8" TargetMode="External"/><Relationship Id="rId15" Type="http://schemas.openxmlformats.org/officeDocument/2006/relationships/hyperlink" Target="http://www.youtube.com/watch?v=_j6IBdHW_rY" TargetMode="External"/><Relationship Id="rId10" Type="http://schemas.openxmlformats.org/officeDocument/2006/relationships/hyperlink" Target="http://www.tolz.ru/library/?id=649" TargetMode="External"/><Relationship Id="rId4" Type="http://schemas.openxmlformats.org/officeDocument/2006/relationships/hyperlink" Target="http://lasius.narod.ru/images/toler1.htm" TargetMode="External"/><Relationship Id="rId9" Type="http://schemas.openxmlformats.org/officeDocument/2006/relationships/hyperlink" Target="http://kins07-oremif-nikol.narod.ru/p55aa1.html" TargetMode="External"/><Relationship Id="rId14" Type="http://schemas.openxmlformats.org/officeDocument/2006/relationships/hyperlink" Target="http://festival.1september.ru/2004_2005/index.php?subject=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tuchkovo.com/forum/files/______66__77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336704" cy="158417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«Шаг к толерантности»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2872" y="4365104"/>
            <a:ext cx="4781128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3000" b="1" dirty="0" smtClean="0">
                <a:solidFill>
                  <a:srgbClr val="C00000"/>
                </a:solidFill>
                <a:latin typeface="Monotype Corsiva" pitchFamily="66" charset="0"/>
              </a:rPr>
              <a:t>Подготовила: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pPr algn="r"/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Дырина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Ольга Алексеевна,</a:t>
            </a:r>
          </a:p>
          <a:p>
            <a:pPr algn="r"/>
            <a:r>
              <a:rPr lang="ru-RU" b="1" dirty="0">
                <a:solidFill>
                  <a:srgbClr val="C00000"/>
                </a:solidFill>
                <a:latin typeface="Monotype Corsiva" pitchFamily="66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едагог-психолог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МБОУ СОШ №154 г.о. Самара</a:t>
            </a:r>
          </a:p>
          <a:p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3296"/>
            <a:ext cx="243772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6093296"/>
            <a:ext cx="243772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135165"/>
            <a:ext cx="2304257" cy="72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9" y="6165304"/>
            <a:ext cx="1979711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H:\Documents and Settings\Aida\Рабочий стол\Рисунок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87624" y="1916832"/>
            <a:ext cx="4032448" cy="38884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03966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15616" y="1196752"/>
            <a:ext cx="734481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В вашем дворе живет девочка – инвалид. Она передвигается с помощью инвалидного кресла. Вчера вы встретили ее во дворе. Она пригласила вас к себе на день рождения.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23528" y="548680"/>
            <a:ext cx="166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Ситуация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3</a:t>
            </a:r>
            <a:endParaRPr lang="ru-RU" sz="24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7616" y="4303455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Ваши действия: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1. </a:t>
            </a:r>
            <a:r>
              <a:rPr lang="ru-RU" sz="2000" b="1" dirty="0">
                <a:solidFill>
                  <a:srgbClr val="0000FF"/>
                </a:solidFill>
              </a:rPr>
              <a:t>О</a:t>
            </a:r>
            <a:r>
              <a:rPr lang="ru-RU" sz="2000" b="1" dirty="0" smtClean="0">
                <a:solidFill>
                  <a:srgbClr val="0000FF"/>
                </a:solidFill>
              </a:rPr>
              <a:t>ткажетесь</a:t>
            </a:r>
            <a:r>
              <a:rPr lang="ru-RU" sz="2000" b="1" dirty="0">
                <a:solidFill>
                  <a:srgbClr val="0000FF"/>
                </a:solidFill>
              </a:rPr>
              <a:t>, зачем вам общаться с инвалидами;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2. </a:t>
            </a:r>
            <a:r>
              <a:rPr lang="ru-RU" sz="2000" b="1" dirty="0">
                <a:solidFill>
                  <a:srgbClr val="0000FF"/>
                </a:solidFill>
              </a:rPr>
              <a:t>С</a:t>
            </a:r>
            <a:r>
              <a:rPr lang="ru-RU" sz="2000" b="1" dirty="0" smtClean="0">
                <a:solidFill>
                  <a:srgbClr val="0000FF"/>
                </a:solidFill>
              </a:rPr>
              <a:t>огласитесь</a:t>
            </a:r>
            <a:r>
              <a:rPr lang="ru-RU" sz="2000" b="1" dirty="0">
                <a:solidFill>
                  <a:srgbClr val="0000FF"/>
                </a:solidFill>
              </a:rPr>
              <a:t>, но потом не пойдете, наверняка там будет скучно;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3. </a:t>
            </a:r>
            <a:r>
              <a:rPr lang="ru-RU" sz="2000" b="1" dirty="0">
                <a:solidFill>
                  <a:srgbClr val="0000FF"/>
                </a:solidFill>
              </a:rPr>
              <a:t>П</a:t>
            </a:r>
            <a:r>
              <a:rPr lang="ru-RU" sz="2000" b="1" dirty="0" smtClean="0">
                <a:solidFill>
                  <a:srgbClr val="0000FF"/>
                </a:solidFill>
              </a:rPr>
              <a:t>ойдете </a:t>
            </a:r>
            <a:r>
              <a:rPr lang="ru-RU" sz="2000" b="1" dirty="0">
                <a:solidFill>
                  <a:srgbClr val="0000FF"/>
                </a:solidFill>
              </a:rPr>
              <a:t>и приведете с собой сестру (брата, друга).</a:t>
            </a:r>
          </a:p>
        </p:txBody>
      </p:sp>
      <p:pic>
        <p:nvPicPr>
          <p:cNvPr id="8" name="Picture 7" descr="http://krugsveta.com/wp-content/uploads/2012/03/frugal-living-but-with-compa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0676"/>
            <a:ext cx="4514042" cy="29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03966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55576" y="1196752"/>
            <a:ext cx="79928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Все вокруг смеются над армянами и рассказывают про них оскорбительные анекдоты. Мальчик – армянин, который учится в вашем классе, очень обижается. Анекдоты, и в правду, смешные.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27584" y="548680"/>
            <a:ext cx="166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Ситуация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4</a:t>
            </a:r>
            <a:endParaRPr lang="ru-RU" sz="24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4303455"/>
            <a:ext cx="3923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Ваши действия: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1. </a:t>
            </a:r>
            <a:r>
              <a:rPr lang="ru-RU" sz="2000" b="1" dirty="0">
                <a:solidFill>
                  <a:srgbClr val="0000FF"/>
                </a:solidFill>
              </a:rPr>
              <a:t>Я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>
                <a:solidFill>
                  <a:srgbClr val="0000FF"/>
                </a:solidFill>
              </a:rPr>
              <a:t>тоже  вспомню парочку анекдотов;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2. </a:t>
            </a:r>
            <a:r>
              <a:rPr lang="ru-RU" sz="2000" b="1" dirty="0">
                <a:solidFill>
                  <a:srgbClr val="0000FF"/>
                </a:solidFill>
              </a:rPr>
              <a:t>О</a:t>
            </a:r>
            <a:r>
              <a:rPr lang="ru-RU" sz="2000" b="1" dirty="0" smtClean="0">
                <a:solidFill>
                  <a:srgbClr val="0000FF"/>
                </a:solidFill>
              </a:rPr>
              <a:t>бъясню </a:t>
            </a:r>
            <a:r>
              <a:rPr lang="ru-RU" sz="2000" b="1" dirty="0">
                <a:solidFill>
                  <a:srgbClr val="0000FF"/>
                </a:solidFill>
              </a:rPr>
              <a:t>армянскому мальчику, что анекдот – это просто шутка;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3. </a:t>
            </a:r>
            <a:r>
              <a:rPr lang="ru-RU" sz="2000" b="1" dirty="0">
                <a:solidFill>
                  <a:srgbClr val="0000FF"/>
                </a:solidFill>
              </a:rPr>
              <a:t>П</a:t>
            </a:r>
            <a:r>
              <a:rPr lang="ru-RU" sz="2000" b="1" dirty="0" smtClean="0">
                <a:solidFill>
                  <a:srgbClr val="0000FF"/>
                </a:solidFill>
              </a:rPr>
              <a:t>опрошу </a:t>
            </a:r>
            <a:r>
              <a:rPr lang="ru-RU" sz="2000" b="1" dirty="0">
                <a:solidFill>
                  <a:srgbClr val="0000FF"/>
                </a:solidFill>
              </a:rPr>
              <a:t>не рассказывать при мне оскорбительных анекдотов.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68062" t="3174" r="1923" b="50000"/>
          <a:stretch>
            <a:fillRect/>
          </a:stretch>
        </p:blipFill>
        <p:spPr bwMode="auto">
          <a:xfrm>
            <a:off x="0" y="4005064"/>
            <a:ext cx="421196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03966"/>
          </a:xfrm>
          <a:prstGeom prst="rect">
            <a:avLst/>
          </a:prstGeo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55576" y="476672"/>
            <a:ext cx="18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Ситуация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5</a:t>
            </a:r>
            <a:endParaRPr lang="ru-RU" sz="24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27584" y="1196752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В нашем дворе живет темнокожий мальчик. Его папа из Нигерии. Вы с ним подружились. Но ваши родители узнали и не хотят, чтобы вы общались с темнокожим, потому что это – опасно.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4" descr="H:\Documents and Settings\Aida\Рабочий стол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35939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5111552" y="3687901"/>
            <a:ext cx="4032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</a:rPr>
              <a:t>Ваши действия: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1. Я </a:t>
            </a:r>
            <a:r>
              <a:rPr lang="ru-RU" sz="2000" b="1" dirty="0">
                <a:solidFill>
                  <a:srgbClr val="0000FF"/>
                </a:solidFill>
              </a:rPr>
              <a:t>послушаюсь родителей, все – таки они взрослые;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2. Я </a:t>
            </a:r>
            <a:r>
              <a:rPr lang="ru-RU" sz="2000" b="1" dirty="0">
                <a:solidFill>
                  <a:srgbClr val="0000FF"/>
                </a:solidFill>
              </a:rPr>
              <a:t>продолжу общаться со своим другом, но родителям не скажу;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3. Я </a:t>
            </a:r>
            <a:r>
              <a:rPr lang="ru-RU" sz="2000" b="1" dirty="0">
                <a:solidFill>
                  <a:srgbClr val="0000FF"/>
                </a:solidFill>
              </a:rPr>
              <a:t>попрошу разрешения пригласить друга в гости и познакомлю его с родителями, они поймут, что все нормально, и проблема будет решена.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03966"/>
          </a:xfrm>
          <a:prstGeom prst="rect">
            <a:avLst/>
          </a:prstGeom>
          <a:noFill/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11560" y="620688"/>
            <a:ext cx="80787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  <a:latin typeface="Monotype Corsiva" pitchFamily="66" charset="0"/>
              </a:rPr>
              <a:t>  </a:t>
            </a:r>
            <a:endParaRPr lang="ru-RU" sz="3200" dirty="0">
              <a:solidFill>
                <a:schemeClr val="bg2"/>
              </a:solidFill>
              <a:latin typeface="Monotype Corsiva" pitchFamily="66" charset="0"/>
            </a:endParaRPr>
          </a:p>
          <a:p>
            <a:pPr algn="ctr"/>
            <a:r>
              <a:rPr lang="ru-RU" sz="4000" dirty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Проявлять толерантность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- это значит признавать то, что люди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различаются по внешнему виду,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 положению, интересам, поведению и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ценностям и обладают  правом жить в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 мире, сохраняя при этом свою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индивидуальность.</a:t>
            </a:r>
          </a:p>
          <a:p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Picture 2" descr="C:\Users\Ida\Documents\Презент толерантности\iCA0FP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579" y="4941168"/>
            <a:ext cx="2709123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17196" cy="6803966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642938" y="260648"/>
          <a:ext cx="7786687" cy="6240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17196" cy="6803966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11560" y="404664"/>
          <a:ext cx="7929563" cy="3929071"/>
        </p:xfrm>
        <a:graphic>
          <a:graphicData uri="http://schemas.openxmlformats.org/drawingml/2006/table">
            <a:tbl>
              <a:tblPr/>
              <a:tblGrid>
                <a:gridCol w="3903663"/>
                <a:gridCol w="4025900"/>
              </a:tblGrid>
              <a:tr h="437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Толерантная личность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Интолерантная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личность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уважение мнения других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доброжелательность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желание что-либо делать вместе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понимание и принятие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чуткость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любознательность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снисходительность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доверие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гуманизм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непонимание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игнорирование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эгоизм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нетерпимость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выражение пренебрежения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раздражительность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равнодушие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цинизм</a:t>
                      </a:r>
                      <a:b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немотивированная агрессивность </a:t>
                      </a:r>
                    </a:p>
                  </a:txBody>
                  <a:tcPr marL="9525" marR="9525" marT="9525" marB="95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/>
          <a:srcRect l="1942" t="7407" r="2913" b="7407"/>
          <a:stretch>
            <a:fillRect/>
          </a:stretch>
        </p:blipFill>
        <p:spPr bwMode="auto">
          <a:xfrm>
            <a:off x="0" y="5309218"/>
            <a:ext cx="4644008" cy="154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 descr="H:\Documents and Settings\Aida\Рабочий стол\Рисунок18.jpg"/>
          <p:cNvPicPr>
            <a:picLocks noChangeAspect="1" noChangeArrowheads="1"/>
          </p:cNvPicPr>
          <p:nvPr/>
        </p:nvPicPr>
        <p:blipFill>
          <a:blip r:embed="rId4" cstate="print"/>
          <a:srcRect l="3601" t="4546" r="4561" b="9091"/>
          <a:stretch>
            <a:fillRect/>
          </a:stretch>
        </p:blipFill>
        <p:spPr bwMode="auto">
          <a:xfrm>
            <a:off x="4644007" y="5301208"/>
            <a:ext cx="4694529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03966"/>
          </a:xfrm>
          <a:prstGeom prst="rect">
            <a:avLst/>
          </a:prstGeom>
          <a:noFill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 l="977" t="2844" r="2344" b="3287"/>
          <a:stretch>
            <a:fillRect/>
          </a:stretch>
        </p:blipFill>
        <p:spPr bwMode="auto">
          <a:xfrm>
            <a:off x="971600" y="1196752"/>
            <a:ext cx="72151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3648" y="332656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3200" b="1" dirty="0" smtClean="0">
                <a:solidFill>
                  <a:srgbClr val="FF0000"/>
                </a:solidFill>
              </a:rPr>
              <a:t>Все – мы разные, все мы – равные!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03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ДЕРЕВО ТОЛЕРАНТНОСТИ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198" name="Picture 6" descr="http://vsetke.ru/thumbnails/798/1c88bfc202861856c675943733c378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76672"/>
            <a:ext cx="6264696" cy="638132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03966"/>
          </a:xfrm>
          <a:prstGeom prst="rect">
            <a:avLst/>
          </a:prstGeom>
          <a:noFill/>
        </p:spPr>
      </p:pic>
      <p:pic>
        <p:nvPicPr>
          <p:cNvPr id="7" name="Picture 5" descr="C:\Users\Ida\Documents\Презент толерантности\996c2f82a79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94175"/>
            <a:ext cx="5988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188640"/>
            <a:ext cx="8568952" cy="20313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Если каждый друг к другу будет терпим, то вместе мы сделаем толерантным наш мир!</a:t>
            </a:r>
            <a:endParaRPr lang="ru-RU" sz="3600" dirty="0" smtClean="0">
              <a:solidFill>
                <a:srgbClr val="FF0000"/>
              </a:solidFill>
              <a:latin typeface="+mj-lt"/>
            </a:endParaRPr>
          </a:p>
          <a:p>
            <a:endParaRPr lang="ru-RU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16 ноября – Международный день  толерантности.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573325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5799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83568" y="90872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ТОЛЕРАНТНОСТЬ, ТЕРПИМОСТЬ - 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  <a:cs typeface="Arial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cs typeface="Arial" charset="0"/>
              </a:rPr>
              <a:t>умение терпеть, принимать и признавать существование кого-либо, примирять, приводить в соответствие с самим собой по отношению к кому-либо или чему-либо, быть снисходительным</a:t>
            </a:r>
            <a:r>
              <a:rPr lang="ru-RU" sz="3600" b="1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ru-RU" sz="3600" dirty="0"/>
          </a:p>
        </p:txBody>
      </p:sp>
      <p:pic>
        <p:nvPicPr>
          <p:cNvPr id="16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623620"/>
            <a:ext cx="2447180" cy="223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17196" cy="68039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hlinkClick r:id="rId3"/>
              </a:rPr>
              <a:t>http://tolerantnost.21309s01.edusite.ru/p1aa1.html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hlinkClick r:id="rId4"/>
              </a:rPr>
              <a:t>http://lasius.narod.ru/images/toler1.htm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</a:p>
          <a:p>
            <a:pPr eaLnBrk="0" hangingPunct="0"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http://garmonija.ucoz.ru/publ/1-1-0-8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hlinkClick r:id="rId6"/>
              </a:rPr>
              <a:t>http://www.ug.ru/issue/?action=topic&amp;toid=4040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hlinkClick r:id="rId7"/>
              </a:rPr>
              <a:t>http://nsc.1september.ru/2002/21/7.htm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hlinkClick r:id="rId8"/>
              </a:rPr>
              <a:t>http://malmyzh-sc1.ru/content/view/26/1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  <a:hlinkClick r:id="rId8"/>
            </a:endParaRPr>
          </a:p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hlinkClick r:id="rId8"/>
              </a:rPr>
              <a:t>http://tolerance.fio.ru/forum.php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ea typeface="Calibri" pitchFamily="34" charset="0"/>
            </a:endParaRPr>
          </a:p>
          <a:p>
            <a:pPr eaLnBrk="0" hangingPunct="0"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http://kins07-oremif-nikol.narod.ru/p55aa1.html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hlinkClick r:id="rId10"/>
              </a:rPr>
              <a:t>http://www.tolz.ru/library/?id=649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hlinkClick r:id="rId11"/>
              </a:rPr>
              <a:t>http://image.websib.ru/05/text_article.htm?475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hlinkClick r:id="rId12"/>
              </a:rPr>
              <a:t>http://www.vlivkor.com/2007/12/12/tolerantnost__preddverie_mira.html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hlinkClick r:id="rId13"/>
              </a:rPr>
              <a:t>http://x-carp.narod.ru/Arhiv/lec/toleranty.htm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hlinkClick r:id="rId14"/>
              </a:rPr>
              <a:t>http://festival.1september.ru/2004_2005/index.php?subject=9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</a:rPr>
              <a:t> </a:t>
            </a:r>
          </a:p>
          <a:p>
            <a:pPr eaLnBrk="0" hangingPunct="0">
              <a:defRPr/>
            </a:pPr>
            <a:r>
              <a:rPr lang="ru-RU" sz="2000" u="sng" dirty="0" smtClean="0">
                <a:solidFill>
                  <a:schemeClr val="accent2">
                    <a:lumMod val="75000"/>
                  </a:schemeClr>
                </a:solidFill>
                <a:hlinkClick r:id="rId15"/>
              </a:rPr>
              <a:t>http://www.youtube.com/watch?v=_j6IBdHW_rY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0" hangingPunct="0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hlinkClick r:id="rId16"/>
              </a:rPr>
              <a:t>Фотоматериалы с сайта 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Calibri" pitchFamily="34" charset="0"/>
                <a:hlinkClick r:id="rId16"/>
              </a:rPr>
              <a:t>http://images.search.yahoo.com/search/images?p=tolerance+kids&amp;ni=18&amp;ei=UTF-8&amp;fr=yfp-t-150&amp;fr2=tab-web&amp;xargs=0&amp;pstart=1&amp;b=1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Используемые ресурсы: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03966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389" t="2095" r="51389" b="3632"/>
          <a:stretch>
            <a:fillRect/>
          </a:stretch>
        </p:blipFill>
        <p:spPr bwMode="auto">
          <a:xfrm>
            <a:off x="5004048" y="548680"/>
            <a:ext cx="3860478" cy="567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1124744"/>
            <a:ext cx="4572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ТОЛЕРАНТНОСТЬ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означает 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17196" cy="6803966"/>
          </a:xfrm>
          <a:prstGeom prst="rect">
            <a:avLst/>
          </a:prstGeom>
          <a:noFill/>
        </p:spPr>
      </p:pic>
      <p:sp>
        <p:nvSpPr>
          <p:cNvPr id="27666" name="Прямоугольник 20"/>
          <p:cNvSpPr>
            <a:spLocks noChangeArrowheads="1"/>
          </p:cNvSpPr>
          <p:nvPr/>
        </p:nvSpPr>
        <p:spPr bwMode="auto">
          <a:xfrm>
            <a:off x="683568" y="2420888"/>
            <a:ext cx="76438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Игра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«Поприветствуем друг друга»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928688"/>
            <a:ext cx="16430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4071938"/>
            <a:ext cx="1357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4071938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4071938"/>
            <a:ext cx="1285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5" y="4071938"/>
            <a:ext cx="13477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908720"/>
            <a:ext cx="17145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878289"/>
            <a:ext cx="1728192" cy="124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50" y="857250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57999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Конкурс Дюндик\презентация\Картинки\580945b0c3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50093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835696" y="332656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Игра  «Домино»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17196" cy="6803966"/>
          </a:xfrm>
          <a:prstGeom prst="rect">
            <a:avLst/>
          </a:prstGeom>
          <a:noFill/>
        </p:spPr>
      </p:pic>
      <p:pic>
        <p:nvPicPr>
          <p:cNvPr id="21506" name="Picture 2" descr="C:\Users\Оля\Desktop\sp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560616" cy="33569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5" descr="Картинка 38 из 6582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" name="Picture 11" descr="C:\Users\Ida\Documents\Презент толерантности\iCAAPR7J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5345112"/>
            <a:ext cx="16129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Picture 4" descr="C:\Users\Ida\Documents\Презент толерантности\iCAM1J5S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50912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90393" cy="68579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476672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j-lt"/>
              </a:rPr>
              <a:t>Толерантности мешают стереотипы и предрассудки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844824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Стереотипы</a:t>
            </a:r>
            <a:r>
              <a:rPr lang="ru-RU" sz="2400" dirty="0" smtClean="0">
                <a:solidFill>
                  <a:srgbClr val="0000FF"/>
                </a:solidFill>
              </a:rPr>
              <a:t> – это неправомочные обобщения, которые мы делаем по поводу тех, о ком мы мало знаем. Человеческий мозг устроен так, что он постоянно классифицирует все, что встречает в реальности. Когда у нас не хватает информации о каком-то предмете, мы относим его к определенной категории и приписываем ему определенные качества. Так мы решаем, что «все </a:t>
            </a:r>
            <a:r>
              <a:rPr lang="ru-RU" sz="2400" dirty="0" smtClean="0">
                <a:solidFill>
                  <a:srgbClr val="0000FF"/>
                </a:solidFill>
              </a:rPr>
              <a:t>блондинки - глупые</a:t>
            </a:r>
            <a:r>
              <a:rPr lang="ru-RU" sz="2400" dirty="0" smtClean="0">
                <a:solidFill>
                  <a:srgbClr val="0000FF"/>
                </a:solidFill>
              </a:rPr>
              <a:t>»,  </a:t>
            </a:r>
            <a:r>
              <a:rPr lang="ru-RU" sz="2400" dirty="0" smtClean="0">
                <a:solidFill>
                  <a:srgbClr val="0000FF"/>
                </a:solidFill>
              </a:rPr>
              <a:t>«все таксисты - мужчины».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0" name="Picture 2" descr="C:\Users\Оля\Desktop\Слайд9.jpg"/>
          <p:cNvPicPr>
            <a:picLocks noChangeAspect="1" noChangeArrowheads="1"/>
          </p:cNvPicPr>
          <p:nvPr/>
        </p:nvPicPr>
        <p:blipFill>
          <a:blip r:embed="rId3" cstate="print"/>
          <a:srcRect l="57467" t="5531" r="11345" b="61283"/>
          <a:stretch>
            <a:fillRect/>
          </a:stretch>
        </p:blipFill>
        <p:spPr bwMode="auto">
          <a:xfrm>
            <a:off x="4995034" y="4653137"/>
            <a:ext cx="2817326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03966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83569" y="1052737"/>
            <a:ext cx="777686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rgbClr val="C00000"/>
                </a:solidFill>
                <a:cs typeface="Arial" pitchFamily="34" charset="0"/>
              </a:rPr>
              <a:t>В компании, в которой вы проводите свободное время, принято называть людей разными кличками. Кому – то достаются приятные клички, кому – то – не очень. Одного из ребят все называют «Толстый», хотя он несколько раз просил так его не называть. На самом деле его зовут Саша. Вы называете его по имени, но все кричат: «Какой он Саша, он же - Толстый!».</a:t>
            </a:r>
            <a:endParaRPr lang="ru-RU" sz="24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83568" y="404664"/>
            <a:ext cx="166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Ситуация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6016" y="3789040"/>
            <a:ext cx="44279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lang="ru-RU" sz="1600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3995678"/>
            <a:ext cx="4860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Ваши действия: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1. Тоже будете называть его «толстый», иначе все могут начать смеяться над вами;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2. Будете называть его по имени, вам наплевать на мнение окружающих;</a:t>
            </a:r>
          </a:p>
          <a:p>
            <a:pPr lvl="0"/>
            <a:r>
              <a:rPr lang="ru-RU" sz="2000" b="1" dirty="0" smtClean="0">
                <a:solidFill>
                  <a:srgbClr val="0000FF"/>
                </a:solidFill>
              </a:rPr>
              <a:t>3. Попробуете объяснить всем, что называть людей обидными кличками – глупо.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1" name="Picture 9" descr="H:\Documents and Settings\Aida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 l="8571"/>
          <a:stretch>
            <a:fillRect/>
          </a:stretch>
        </p:blipFill>
        <p:spPr bwMode="auto">
          <a:xfrm>
            <a:off x="0" y="3755742"/>
            <a:ext cx="3563888" cy="310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я\Desktop\free-business-vector-background-with-globe-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96" cy="6803966"/>
          </a:xfrm>
          <a:prstGeom prst="rect">
            <a:avLst/>
          </a:prstGeom>
          <a:noFill/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37473" y="1484313"/>
            <a:ext cx="777894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К вам в класс приходит новенький ученик. В первые два дня он успевает получить три  «2». Кто-то  из мальчиков говорит, что он «неумеха», не будем с ним дружить!» 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99592" y="548680"/>
            <a:ext cx="1661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Ситуация </a:t>
            </a:r>
            <a:r>
              <a:rPr lang="ru-RU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148064" y="3789040"/>
            <a:ext cx="39959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Ваши  действия: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1. </a:t>
            </a:r>
            <a:r>
              <a:rPr lang="ru-RU" sz="20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оже не будете с ним дружить, он же «двоечник»;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2. </a:t>
            </a:r>
            <a:r>
              <a:rPr lang="ru-RU" sz="20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начала соглашусь с ребятами, но потом сделаю свои выводы и подружусь с ним;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3. </a:t>
            </a:r>
            <a:r>
              <a:rPr lang="ru-RU" sz="2000" b="1" dirty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опробую объяснить всем, что первое впечатление может быть обманчивым.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 l="4167" t="76812" r="812" b="1471"/>
          <a:stretch>
            <a:fillRect/>
          </a:stretch>
        </p:blipFill>
        <p:spPr bwMode="auto">
          <a:xfrm>
            <a:off x="0" y="4077072"/>
            <a:ext cx="446001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2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752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«Шаг к толерантности»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teacher7</cp:lastModifiedBy>
  <cp:revision>49</cp:revision>
  <cp:lastPrinted>2015-02-03T07:38:19Z</cp:lastPrinted>
  <dcterms:created xsi:type="dcterms:W3CDTF">2015-02-01T11:13:18Z</dcterms:created>
  <dcterms:modified xsi:type="dcterms:W3CDTF">2015-02-03T07:38:38Z</dcterms:modified>
</cp:coreProperties>
</file>