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152400"/>
            <a:ext cx="84994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 занятию по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зобразительной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еятельности: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«Наши питомцы»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4038600"/>
            <a:ext cx="63789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Тихонова О.В.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ДОУ «Орленок» г. Куйбышева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Новосибирской области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83953_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491242"/>
            <a:ext cx="5959916" cy="4790212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" y="990600"/>
            <a:ext cx="3124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Чья это фигурка,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Дымчатая шкурка,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Ждёт то снаружи, то внутри.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наша Мурка,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Кошечка-кошурка,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Жмётся к двери, просит: «Отвори»!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1"/>
          </a:xfrm>
          <a:prstGeom prst="rect">
            <a:avLst/>
          </a:prstGeom>
        </p:spPr>
      </p:pic>
      <p:pic>
        <p:nvPicPr>
          <p:cNvPr id="7" name="Содержимое 6" descr="837cd35cd64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1066800"/>
            <a:ext cx="578166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81000" y="1143000"/>
            <a:ext cx="31820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Аквариум, аквариум!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Кусочек дна морского!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Аквариум, аквариум!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не видал такого: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рыбки золотые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Резвятся в глубине,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Желания простые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Рождаются во мне: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Хотел бы я как рыбка,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плавать и нырять,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быть таким же гибким,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хвостиком вилять!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269390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752600"/>
            <a:ext cx="6562400" cy="4924425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609600"/>
            <a:ext cx="31976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 медленно ползет?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Это-черепаха!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на спинке что несет?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Явно не рубаха!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панцирь черепашки,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защитой служит,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спасает он бедняжку,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Хоть и неуклюжий.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036afd455f7379682a5ebdd2eeb16f39_1365559507_800_8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1143000"/>
            <a:ext cx="6028434" cy="5440363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981200"/>
            <a:ext cx="323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Попугаи говорят,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красив у них наряд.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Разноцветною волной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Блещет их наряд цветной.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3593e217c06af94ef5150349b172e886_resize_keep_680_Non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2057400"/>
            <a:ext cx="6034617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228600"/>
            <a:ext cx="259080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«Мне не сумка, ни рюкзак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нужны», - сказал хомяк,-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меня, у хомяка,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Щеки вместо рюкзака!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Набиваю до отказа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щеки – и в норку сразу!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Сено, зерна- все беру.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тащу в свою нору!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…Только вот что интересно: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 в норке как-то тесно!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87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1981200"/>
            <a:ext cx="6034617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304800" y="1066800"/>
            <a:ext cx="2515245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Черный нос, четыре лапы,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Хвост крючком, и весь лохматый,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Боком бегает смешно,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Ухо вверх торчит одно.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Замечательный щенок!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Хочешь с мясом пирожок?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8000" cy="9144001"/>
          </a:xfrm>
          <a:prstGeom prst="rect">
            <a:avLst/>
          </a:prstGeom>
        </p:spPr>
      </p:pic>
      <p:pic>
        <p:nvPicPr>
          <p:cNvPr id="5" name="Содержимое 4" descr="Bunny-Wallpapers-bunny-rabbits-149129_1024_7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2133600"/>
            <a:ext cx="6034617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533400"/>
            <a:ext cx="2590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милые зверюшки,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замиранием глядят,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Прижимая к спинке ушки,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Настороженно  сидят.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морковкой угощали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листом капусты сочным,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погладить обещали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день уж точно!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277</Words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Кекс</dc:creator>
  <cp:lastModifiedBy>Кекс</cp:lastModifiedBy>
  <cp:revision>6</cp:revision>
  <dcterms:created xsi:type="dcterms:W3CDTF">2014-06-25T15:57:01Z</dcterms:created>
  <dcterms:modified xsi:type="dcterms:W3CDTF">2014-07-03T17:58:34Z</dcterms:modified>
</cp:coreProperties>
</file>