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Default Extension="gif" ContentType="image/gif"/>
  <Override PartName="/ppt/diagrams/layout3.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diagrams/colors2.xml" ContentType="application/vnd.openxmlformats-officedocument.drawingml.diagramColors+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quickStyle3.xml" ContentType="application/vnd.openxmlformats-officedocument.drawingml.diagramStyl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5" r:id="rId3"/>
    <p:sldId id="257" r:id="rId4"/>
    <p:sldId id="258" r:id="rId5"/>
    <p:sldId id="276" r:id="rId6"/>
    <p:sldId id="277" r:id="rId7"/>
    <p:sldId id="259" r:id="rId8"/>
    <p:sldId id="279" r:id="rId9"/>
    <p:sldId id="260" r:id="rId10"/>
    <p:sldId id="280" r:id="rId11"/>
    <p:sldId id="261" r:id="rId12"/>
    <p:sldId id="265" r:id="rId13"/>
    <p:sldId id="266" r:id="rId14"/>
    <p:sldId id="301" r:id="rId15"/>
    <p:sldId id="292" r:id="rId16"/>
    <p:sldId id="293" r:id="rId17"/>
    <p:sldId id="294" r:id="rId18"/>
    <p:sldId id="295" r:id="rId19"/>
    <p:sldId id="296" r:id="rId20"/>
    <p:sldId id="297" r:id="rId21"/>
    <p:sldId id="267" r:id="rId22"/>
    <p:sldId id="268" r:id="rId23"/>
    <p:sldId id="269" r:id="rId24"/>
    <p:sldId id="270" r:id="rId25"/>
    <p:sldId id="271" r:id="rId26"/>
    <p:sldId id="272" r:id="rId27"/>
    <p:sldId id="281" r:id="rId28"/>
    <p:sldId id="282" r:id="rId29"/>
    <p:sldId id="283" r:id="rId30"/>
    <p:sldId id="273" r:id="rId31"/>
    <p:sldId id="300" r:id="rId32"/>
    <p:sldId id="274" r:id="rId33"/>
    <p:sldId id="284" r:id="rId34"/>
    <p:sldId id="285" r:id="rId35"/>
    <p:sldId id="298" r:id="rId36"/>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Calibri" pitchFamily="34" charset="0"/>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mn-cs"/>
      </a:defRPr>
    </a:lvl2pPr>
    <a:lvl3pPr marL="914400" algn="l" rtl="0" fontAlgn="base">
      <a:spcBef>
        <a:spcPct val="0"/>
      </a:spcBef>
      <a:spcAft>
        <a:spcPct val="0"/>
      </a:spcAft>
      <a:defRPr kern="1200">
        <a:solidFill>
          <a:schemeClr val="tx1"/>
        </a:solidFill>
        <a:latin typeface="Calibri" pitchFamily="34" charset="0"/>
        <a:ea typeface="+mn-ea"/>
        <a:cs typeface="+mn-cs"/>
      </a:defRPr>
    </a:lvl3pPr>
    <a:lvl4pPr marL="1371600" algn="l" rtl="0" fontAlgn="base">
      <a:spcBef>
        <a:spcPct val="0"/>
      </a:spcBef>
      <a:spcAft>
        <a:spcPct val="0"/>
      </a:spcAft>
      <a:defRPr kern="1200">
        <a:solidFill>
          <a:schemeClr val="tx1"/>
        </a:solidFill>
        <a:latin typeface="Calibri" pitchFamily="34" charset="0"/>
        <a:ea typeface="+mn-ea"/>
        <a:cs typeface="+mn-cs"/>
      </a:defRPr>
    </a:lvl4pPr>
    <a:lvl5pPr marL="1828800" algn="l" rtl="0" fontAlgn="base">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FF"/>
    <a:srgbClr val="CC00FF"/>
    <a:srgbClr val="CC66FF"/>
    <a:srgbClr val="9933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775DCB02-9BB8-47FD-8907-85C794F793BA}" styleName="Стиль из темы 1 - акцент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84E427A-3D55-4303-BF80-6455036E1DE7}" styleName="Стиль из темы 1 - акцент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5" d="100"/>
          <a:sy n="65" d="100"/>
        </p:scale>
        <p:origin x="-966" y="-10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C76923-B532-414A-81CF-5768949E50CB}" type="doc">
      <dgm:prSet loTypeId="urn:microsoft.com/office/officeart/2005/8/layout/orgChart1" loCatId="hierarchy" qsTypeId="urn:microsoft.com/office/officeart/2005/8/quickstyle/3d1" qsCatId="3D" csTypeId="urn:microsoft.com/office/officeart/2005/8/colors/accent5_4" csCatId="accent5" phldr="1"/>
      <dgm:spPr/>
      <dgm:t>
        <a:bodyPr/>
        <a:lstStyle/>
        <a:p>
          <a:endParaRPr lang="ru-RU"/>
        </a:p>
      </dgm:t>
    </dgm:pt>
    <dgm:pt modelId="{31CFC8E9-4B74-4E82-B1FC-58442A3B0E1A}">
      <dgm:prSet phldrT="[Текст]" custT="1"/>
      <dgm:spPr/>
      <dgm:t>
        <a:bodyPr/>
        <a:lstStyle/>
        <a:p>
          <a:r>
            <a:rPr lang="ru-RU" sz="4000" b="1" dirty="0" smtClean="0"/>
            <a:t>ФУНКЦИИ</a:t>
          </a:r>
          <a:endParaRPr lang="ru-RU" sz="4000" b="1" dirty="0"/>
        </a:p>
      </dgm:t>
    </dgm:pt>
    <dgm:pt modelId="{8660970D-D2CC-4F6D-978C-BF5F321C84CF}" type="parTrans" cxnId="{EA295A15-AB0F-4614-8AC6-B6B7A37F487E}">
      <dgm:prSet/>
      <dgm:spPr/>
      <dgm:t>
        <a:bodyPr/>
        <a:lstStyle/>
        <a:p>
          <a:endParaRPr lang="ru-RU"/>
        </a:p>
      </dgm:t>
    </dgm:pt>
    <dgm:pt modelId="{4C9C428C-631D-45B5-9871-58082C91B0F6}" type="sibTrans" cxnId="{EA295A15-AB0F-4614-8AC6-B6B7A37F487E}">
      <dgm:prSet/>
      <dgm:spPr/>
      <dgm:t>
        <a:bodyPr/>
        <a:lstStyle/>
        <a:p>
          <a:endParaRPr lang="ru-RU"/>
        </a:p>
      </dgm:t>
    </dgm:pt>
    <dgm:pt modelId="{A7C7B39F-55DC-4544-B06C-6BC083C0323F}">
      <dgm:prSet phldrT="[Текст]"/>
      <dgm:spPr/>
      <dgm:t>
        <a:bodyPr/>
        <a:lstStyle/>
        <a:p>
          <a:r>
            <a:rPr lang="ru-RU" dirty="0" smtClean="0"/>
            <a:t>Отбор</a:t>
          </a:r>
          <a:endParaRPr lang="ru-RU" dirty="0"/>
        </a:p>
      </dgm:t>
    </dgm:pt>
    <dgm:pt modelId="{68DD98A8-6426-4E79-AC6D-48A7801A86F6}" type="parTrans" cxnId="{AAA68A61-5DEB-460D-8A33-49C0C87544F2}">
      <dgm:prSet/>
      <dgm:spPr/>
      <dgm:t>
        <a:bodyPr/>
        <a:lstStyle/>
        <a:p>
          <a:endParaRPr lang="ru-RU"/>
        </a:p>
      </dgm:t>
    </dgm:pt>
    <dgm:pt modelId="{CABFE46A-657E-445E-A0D6-1BFD9B450FFB}" type="sibTrans" cxnId="{AAA68A61-5DEB-460D-8A33-49C0C87544F2}">
      <dgm:prSet/>
      <dgm:spPr/>
      <dgm:t>
        <a:bodyPr/>
        <a:lstStyle/>
        <a:p>
          <a:endParaRPr lang="ru-RU"/>
        </a:p>
      </dgm:t>
    </dgm:pt>
    <dgm:pt modelId="{B01CBA1B-A6E7-412C-BFAC-F6B512BA0FF2}">
      <dgm:prSet phldrT="[Текст]"/>
      <dgm:spPr/>
      <dgm:t>
        <a:bodyPr/>
        <a:lstStyle/>
        <a:p>
          <a:r>
            <a:rPr lang="ru-RU" dirty="0" smtClean="0"/>
            <a:t>Удержание</a:t>
          </a:r>
          <a:endParaRPr lang="ru-RU" dirty="0"/>
        </a:p>
      </dgm:t>
    </dgm:pt>
    <dgm:pt modelId="{2EF8311A-2DD6-486D-BBB9-566E335537F6}" type="parTrans" cxnId="{6A15039E-E270-48DC-9929-0744310A19B0}">
      <dgm:prSet/>
      <dgm:spPr/>
      <dgm:t>
        <a:bodyPr/>
        <a:lstStyle/>
        <a:p>
          <a:endParaRPr lang="ru-RU"/>
        </a:p>
      </dgm:t>
    </dgm:pt>
    <dgm:pt modelId="{C5E9F42A-FC04-4EFE-9D97-81788B26EA57}" type="sibTrans" cxnId="{6A15039E-E270-48DC-9929-0744310A19B0}">
      <dgm:prSet/>
      <dgm:spPr/>
      <dgm:t>
        <a:bodyPr/>
        <a:lstStyle/>
        <a:p>
          <a:endParaRPr lang="ru-RU"/>
        </a:p>
      </dgm:t>
    </dgm:pt>
    <dgm:pt modelId="{B98516D0-EEBA-4021-A4C6-6740D74EFFFD}">
      <dgm:prSet phldrT="[Текст]"/>
      <dgm:spPr/>
      <dgm:t>
        <a:bodyPr/>
        <a:lstStyle/>
        <a:p>
          <a:r>
            <a:rPr lang="ru-RU" dirty="0" smtClean="0"/>
            <a:t>Регуляция и контроль</a:t>
          </a:r>
          <a:endParaRPr lang="ru-RU" dirty="0"/>
        </a:p>
      </dgm:t>
    </dgm:pt>
    <dgm:pt modelId="{7C892AAC-E827-47AD-90B0-175613A3785B}" type="parTrans" cxnId="{4D5A935E-96D9-47F6-8CA4-EE4B39AE7E60}">
      <dgm:prSet/>
      <dgm:spPr/>
      <dgm:t>
        <a:bodyPr/>
        <a:lstStyle/>
        <a:p>
          <a:endParaRPr lang="ru-RU"/>
        </a:p>
      </dgm:t>
    </dgm:pt>
    <dgm:pt modelId="{1D6B4364-0134-4B9A-8138-C439851FE520}" type="sibTrans" cxnId="{4D5A935E-96D9-47F6-8CA4-EE4B39AE7E60}">
      <dgm:prSet/>
      <dgm:spPr/>
      <dgm:t>
        <a:bodyPr/>
        <a:lstStyle/>
        <a:p>
          <a:endParaRPr lang="ru-RU"/>
        </a:p>
      </dgm:t>
    </dgm:pt>
    <dgm:pt modelId="{8E01D692-65E0-42D8-AB17-3AA08D7175E7}" type="pres">
      <dgm:prSet presAssocID="{C6C76923-B532-414A-81CF-5768949E50CB}" presName="hierChild1" presStyleCnt="0">
        <dgm:presLayoutVars>
          <dgm:orgChart val="1"/>
          <dgm:chPref val="1"/>
          <dgm:dir/>
          <dgm:animOne val="branch"/>
          <dgm:animLvl val="lvl"/>
          <dgm:resizeHandles/>
        </dgm:presLayoutVars>
      </dgm:prSet>
      <dgm:spPr/>
      <dgm:t>
        <a:bodyPr/>
        <a:lstStyle/>
        <a:p>
          <a:endParaRPr lang="ru-RU"/>
        </a:p>
      </dgm:t>
    </dgm:pt>
    <dgm:pt modelId="{CE0752D3-E4E6-4A86-A4BA-DB7FD301F76C}" type="pres">
      <dgm:prSet presAssocID="{31CFC8E9-4B74-4E82-B1FC-58442A3B0E1A}" presName="hierRoot1" presStyleCnt="0">
        <dgm:presLayoutVars>
          <dgm:hierBranch val="init"/>
        </dgm:presLayoutVars>
      </dgm:prSet>
      <dgm:spPr/>
      <dgm:t>
        <a:bodyPr/>
        <a:lstStyle/>
        <a:p>
          <a:endParaRPr lang="ru-RU"/>
        </a:p>
      </dgm:t>
    </dgm:pt>
    <dgm:pt modelId="{E45E4DFD-2104-417F-9F3C-CBA44C5DD3A9}" type="pres">
      <dgm:prSet presAssocID="{31CFC8E9-4B74-4E82-B1FC-58442A3B0E1A}" presName="rootComposite1" presStyleCnt="0"/>
      <dgm:spPr/>
      <dgm:t>
        <a:bodyPr/>
        <a:lstStyle/>
        <a:p>
          <a:endParaRPr lang="ru-RU"/>
        </a:p>
      </dgm:t>
    </dgm:pt>
    <dgm:pt modelId="{DE2BE588-CD9D-4848-87B2-003009B088A6}" type="pres">
      <dgm:prSet presAssocID="{31CFC8E9-4B74-4E82-B1FC-58442A3B0E1A}" presName="rootText1" presStyleLbl="node0" presStyleIdx="0" presStyleCnt="1" custScaleX="200996">
        <dgm:presLayoutVars>
          <dgm:chPref val="3"/>
        </dgm:presLayoutVars>
      </dgm:prSet>
      <dgm:spPr/>
      <dgm:t>
        <a:bodyPr/>
        <a:lstStyle/>
        <a:p>
          <a:endParaRPr lang="ru-RU"/>
        </a:p>
      </dgm:t>
    </dgm:pt>
    <dgm:pt modelId="{0C2E13F0-995A-4227-AD24-70E2D986BA87}" type="pres">
      <dgm:prSet presAssocID="{31CFC8E9-4B74-4E82-B1FC-58442A3B0E1A}" presName="rootConnector1" presStyleLbl="node1" presStyleIdx="0" presStyleCnt="0"/>
      <dgm:spPr/>
      <dgm:t>
        <a:bodyPr/>
        <a:lstStyle/>
        <a:p>
          <a:endParaRPr lang="ru-RU"/>
        </a:p>
      </dgm:t>
    </dgm:pt>
    <dgm:pt modelId="{8544EB64-6E08-4167-B0B0-A5CCDAD0C71F}" type="pres">
      <dgm:prSet presAssocID="{31CFC8E9-4B74-4E82-B1FC-58442A3B0E1A}" presName="hierChild2" presStyleCnt="0"/>
      <dgm:spPr/>
      <dgm:t>
        <a:bodyPr/>
        <a:lstStyle/>
        <a:p>
          <a:endParaRPr lang="ru-RU"/>
        </a:p>
      </dgm:t>
    </dgm:pt>
    <dgm:pt modelId="{8719FD10-0C4F-4E96-B244-CCE4C140AF0F}" type="pres">
      <dgm:prSet presAssocID="{68DD98A8-6426-4E79-AC6D-48A7801A86F6}" presName="Name37" presStyleLbl="parChTrans1D2" presStyleIdx="0" presStyleCnt="3"/>
      <dgm:spPr/>
      <dgm:t>
        <a:bodyPr/>
        <a:lstStyle/>
        <a:p>
          <a:endParaRPr lang="ru-RU"/>
        </a:p>
      </dgm:t>
    </dgm:pt>
    <dgm:pt modelId="{625EDAAB-A0F9-4B0D-9BFF-3217E33C822A}" type="pres">
      <dgm:prSet presAssocID="{A7C7B39F-55DC-4544-B06C-6BC083C0323F}" presName="hierRoot2" presStyleCnt="0">
        <dgm:presLayoutVars>
          <dgm:hierBranch val="init"/>
        </dgm:presLayoutVars>
      </dgm:prSet>
      <dgm:spPr/>
      <dgm:t>
        <a:bodyPr/>
        <a:lstStyle/>
        <a:p>
          <a:endParaRPr lang="ru-RU"/>
        </a:p>
      </dgm:t>
    </dgm:pt>
    <dgm:pt modelId="{82B03CA3-AD43-4E7E-B076-1CD4BC5A21E4}" type="pres">
      <dgm:prSet presAssocID="{A7C7B39F-55DC-4544-B06C-6BC083C0323F}" presName="rootComposite" presStyleCnt="0"/>
      <dgm:spPr/>
      <dgm:t>
        <a:bodyPr/>
        <a:lstStyle/>
        <a:p>
          <a:endParaRPr lang="ru-RU"/>
        </a:p>
      </dgm:t>
    </dgm:pt>
    <dgm:pt modelId="{ACEC1F99-7E00-4CA6-B709-D4B1C1ACCF1D}" type="pres">
      <dgm:prSet presAssocID="{A7C7B39F-55DC-4544-B06C-6BC083C0323F}" presName="rootText" presStyleLbl="node2" presStyleIdx="0" presStyleCnt="3">
        <dgm:presLayoutVars>
          <dgm:chPref val="3"/>
        </dgm:presLayoutVars>
      </dgm:prSet>
      <dgm:spPr/>
      <dgm:t>
        <a:bodyPr/>
        <a:lstStyle/>
        <a:p>
          <a:endParaRPr lang="ru-RU"/>
        </a:p>
      </dgm:t>
    </dgm:pt>
    <dgm:pt modelId="{4954497A-8F6B-432A-8726-15A4FF853B60}" type="pres">
      <dgm:prSet presAssocID="{A7C7B39F-55DC-4544-B06C-6BC083C0323F}" presName="rootConnector" presStyleLbl="node2" presStyleIdx="0" presStyleCnt="3"/>
      <dgm:spPr/>
      <dgm:t>
        <a:bodyPr/>
        <a:lstStyle/>
        <a:p>
          <a:endParaRPr lang="ru-RU"/>
        </a:p>
      </dgm:t>
    </dgm:pt>
    <dgm:pt modelId="{56B008F3-29B5-448A-B0B4-27FCC88DC4AC}" type="pres">
      <dgm:prSet presAssocID="{A7C7B39F-55DC-4544-B06C-6BC083C0323F}" presName="hierChild4" presStyleCnt="0"/>
      <dgm:spPr/>
      <dgm:t>
        <a:bodyPr/>
        <a:lstStyle/>
        <a:p>
          <a:endParaRPr lang="ru-RU"/>
        </a:p>
      </dgm:t>
    </dgm:pt>
    <dgm:pt modelId="{C5943380-29D0-4445-A1CA-08281BB51345}" type="pres">
      <dgm:prSet presAssocID="{A7C7B39F-55DC-4544-B06C-6BC083C0323F}" presName="hierChild5" presStyleCnt="0"/>
      <dgm:spPr/>
      <dgm:t>
        <a:bodyPr/>
        <a:lstStyle/>
        <a:p>
          <a:endParaRPr lang="ru-RU"/>
        </a:p>
      </dgm:t>
    </dgm:pt>
    <dgm:pt modelId="{659888FB-FED7-420E-8AF0-4FC83945AA97}" type="pres">
      <dgm:prSet presAssocID="{2EF8311A-2DD6-486D-BBB9-566E335537F6}" presName="Name37" presStyleLbl="parChTrans1D2" presStyleIdx="1" presStyleCnt="3"/>
      <dgm:spPr/>
      <dgm:t>
        <a:bodyPr/>
        <a:lstStyle/>
        <a:p>
          <a:endParaRPr lang="ru-RU"/>
        </a:p>
      </dgm:t>
    </dgm:pt>
    <dgm:pt modelId="{DE39AE66-1AC7-464A-B34E-8A5415F6D9F0}" type="pres">
      <dgm:prSet presAssocID="{B01CBA1B-A6E7-412C-BFAC-F6B512BA0FF2}" presName="hierRoot2" presStyleCnt="0">
        <dgm:presLayoutVars>
          <dgm:hierBranch val="init"/>
        </dgm:presLayoutVars>
      </dgm:prSet>
      <dgm:spPr/>
      <dgm:t>
        <a:bodyPr/>
        <a:lstStyle/>
        <a:p>
          <a:endParaRPr lang="ru-RU"/>
        </a:p>
      </dgm:t>
    </dgm:pt>
    <dgm:pt modelId="{D6BC9678-2FA5-4DF3-9D95-AD1509359B6A}" type="pres">
      <dgm:prSet presAssocID="{B01CBA1B-A6E7-412C-BFAC-F6B512BA0FF2}" presName="rootComposite" presStyleCnt="0"/>
      <dgm:spPr/>
      <dgm:t>
        <a:bodyPr/>
        <a:lstStyle/>
        <a:p>
          <a:endParaRPr lang="ru-RU"/>
        </a:p>
      </dgm:t>
    </dgm:pt>
    <dgm:pt modelId="{300297CB-B99C-485A-A4F6-2259DF804894}" type="pres">
      <dgm:prSet presAssocID="{B01CBA1B-A6E7-412C-BFAC-F6B512BA0FF2}" presName="rootText" presStyleLbl="node2" presStyleIdx="1" presStyleCnt="3">
        <dgm:presLayoutVars>
          <dgm:chPref val="3"/>
        </dgm:presLayoutVars>
      </dgm:prSet>
      <dgm:spPr/>
      <dgm:t>
        <a:bodyPr/>
        <a:lstStyle/>
        <a:p>
          <a:endParaRPr lang="ru-RU"/>
        </a:p>
      </dgm:t>
    </dgm:pt>
    <dgm:pt modelId="{D845E981-2F3F-43BD-979D-5B94FA87DB53}" type="pres">
      <dgm:prSet presAssocID="{B01CBA1B-A6E7-412C-BFAC-F6B512BA0FF2}" presName="rootConnector" presStyleLbl="node2" presStyleIdx="1" presStyleCnt="3"/>
      <dgm:spPr/>
      <dgm:t>
        <a:bodyPr/>
        <a:lstStyle/>
        <a:p>
          <a:endParaRPr lang="ru-RU"/>
        </a:p>
      </dgm:t>
    </dgm:pt>
    <dgm:pt modelId="{72969070-977D-45A9-83DB-A2E300EB7103}" type="pres">
      <dgm:prSet presAssocID="{B01CBA1B-A6E7-412C-BFAC-F6B512BA0FF2}" presName="hierChild4" presStyleCnt="0"/>
      <dgm:spPr/>
      <dgm:t>
        <a:bodyPr/>
        <a:lstStyle/>
        <a:p>
          <a:endParaRPr lang="ru-RU"/>
        </a:p>
      </dgm:t>
    </dgm:pt>
    <dgm:pt modelId="{06BA05B0-A79F-47E0-B20A-50598A012C5A}" type="pres">
      <dgm:prSet presAssocID="{B01CBA1B-A6E7-412C-BFAC-F6B512BA0FF2}" presName="hierChild5" presStyleCnt="0"/>
      <dgm:spPr/>
      <dgm:t>
        <a:bodyPr/>
        <a:lstStyle/>
        <a:p>
          <a:endParaRPr lang="ru-RU"/>
        </a:p>
      </dgm:t>
    </dgm:pt>
    <dgm:pt modelId="{87E81952-FFF6-4142-8FF4-0E4831406D64}" type="pres">
      <dgm:prSet presAssocID="{7C892AAC-E827-47AD-90B0-175613A3785B}" presName="Name37" presStyleLbl="parChTrans1D2" presStyleIdx="2" presStyleCnt="3"/>
      <dgm:spPr/>
      <dgm:t>
        <a:bodyPr/>
        <a:lstStyle/>
        <a:p>
          <a:endParaRPr lang="ru-RU"/>
        </a:p>
      </dgm:t>
    </dgm:pt>
    <dgm:pt modelId="{0080D1E5-7496-4B23-9724-3D4F0BB2246D}" type="pres">
      <dgm:prSet presAssocID="{B98516D0-EEBA-4021-A4C6-6740D74EFFFD}" presName="hierRoot2" presStyleCnt="0">
        <dgm:presLayoutVars>
          <dgm:hierBranch val="init"/>
        </dgm:presLayoutVars>
      </dgm:prSet>
      <dgm:spPr/>
      <dgm:t>
        <a:bodyPr/>
        <a:lstStyle/>
        <a:p>
          <a:endParaRPr lang="ru-RU"/>
        </a:p>
      </dgm:t>
    </dgm:pt>
    <dgm:pt modelId="{0878AD6E-6FB1-4BFE-8DAD-FFACBE32B0F0}" type="pres">
      <dgm:prSet presAssocID="{B98516D0-EEBA-4021-A4C6-6740D74EFFFD}" presName="rootComposite" presStyleCnt="0"/>
      <dgm:spPr/>
      <dgm:t>
        <a:bodyPr/>
        <a:lstStyle/>
        <a:p>
          <a:endParaRPr lang="ru-RU"/>
        </a:p>
      </dgm:t>
    </dgm:pt>
    <dgm:pt modelId="{D9F45DB0-CC34-4EAA-86C1-B576DADC8B10}" type="pres">
      <dgm:prSet presAssocID="{B98516D0-EEBA-4021-A4C6-6740D74EFFFD}" presName="rootText" presStyleLbl="node2" presStyleIdx="2" presStyleCnt="3">
        <dgm:presLayoutVars>
          <dgm:chPref val="3"/>
        </dgm:presLayoutVars>
      </dgm:prSet>
      <dgm:spPr/>
      <dgm:t>
        <a:bodyPr/>
        <a:lstStyle/>
        <a:p>
          <a:endParaRPr lang="ru-RU"/>
        </a:p>
      </dgm:t>
    </dgm:pt>
    <dgm:pt modelId="{A7B7D910-48D8-41E3-A0CC-511C709FD5BC}" type="pres">
      <dgm:prSet presAssocID="{B98516D0-EEBA-4021-A4C6-6740D74EFFFD}" presName="rootConnector" presStyleLbl="node2" presStyleIdx="2" presStyleCnt="3"/>
      <dgm:spPr/>
      <dgm:t>
        <a:bodyPr/>
        <a:lstStyle/>
        <a:p>
          <a:endParaRPr lang="ru-RU"/>
        </a:p>
      </dgm:t>
    </dgm:pt>
    <dgm:pt modelId="{897AAA9F-887D-4C8F-83AB-A69EA8A008CE}" type="pres">
      <dgm:prSet presAssocID="{B98516D0-EEBA-4021-A4C6-6740D74EFFFD}" presName="hierChild4" presStyleCnt="0"/>
      <dgm:spPr/>
      <dgm:t>
        <a:bodyPr/>
        <a:lstStyle/>
        <a:p>
          <a:endParaRPr lang="ru-RU"/>
        </a:p>
      </dgm:t>
    </dgm:pt>
    <dgm:pt modelId="{1E1A3006-A32B-43D7-8456-F6C39FEE7372}" type="pres">
      <dgm:prSet presAssocID="{B98516D0-EEBA-4021-A4C6-6740D74EFFFD}" presName="hierChild5" presStyleCnt="0"/>
      <dgm:spPr/>
      <dgm:t>
        <a:bodyPr/>
        <a:lstStyle/>
        <a:p>
          <a:endParaRPr lang="ru-RU"/>
        </a:p>
      </dgm:t>
    </dgm:pt>
    <dgm:pt modelId="{A03A4A91-1CEE-404E-98E1-23CA9AB35DA8}" type="pres">
      <dgm:prSet presAssocID="{31CFC8E9-4B74-4E82-B1FC-58442A3B0E1A}" presName="hierChild3" presStyleCnt="0"/>
      <dgm:spPr/>
      <dgm:t>
        <a:bodyPr/>
        <a:lstStyle/>
        <a:p>
          <a:endParaRPr lang="ru-RU"/>
        </a:p>
      </dgm:t>
    </dgm:pt>
  </dgm:ptLst>
  <dgm:cxnLst>
    <dgm:cxn modelId="{6997F901-4CE7-48BA-AD78-5A49316D9843}" type="presOf" srcId="{2EF8311A-2DD6-486D-BBB9-566E335537F6}" destId="{659888FB-FED7-420E-8AF0-4FC83945AA97}" srcOrd="0" destOrd="0" presId="urn:microsoft.com/office/officeart/2005/8/layout/orgChart1"/>
    <dgm:cxn modelId="{25D2B0E1-4163-452A-9BC9-022ABC44E4FB}" type="presOf" srcId="{B01CBA1B-A6E7-412C-BFAC-F6B512BA0FF2}" destId="{300297CB-B99C-485A-A4F6-2259DF804894}" srcOrd="0" destOrd="0" presId="urn:microsoft.com/office/officeart/2005/8/layout/orgChart1"/>
    <dgm:cxn modelId="{2989813F-C414-47D9-B8A4-7B4F2C4322B6}" type="presOf" srcId="{A7C7B39F-55DC-4544-B06C-6BC083C0323F}" destId="{4954497A-8F6B-432A-8726-15A4FF853B60}" srcOrd="1" destOrd="0" presId="urn:microsoft.com/office/officeart/2005/8/layout/orgChart1"/>
    <dgm:cxn modelId="{6A15039E-E270-48DC-9929-0744310A19B0}" srcId="{31CFC8E9-4B74-4E82-B1FC-58442A3B0E1A}" destId="{B01CBA1B-A6E7-412C-BFAC-F6B512BA0FF2}" srcOrd="1" destOrd="0" parTransId="{2EF8311A-2DD6-486D-BBB9-566E335537F6}" sibTransId="{C5E9F42A-FC04-4EFE-9D97-81788B26EA57}"/>
    <dgm:cxn modelId="{68C01412-3748-4E73-8B96-E54DA8BE3C86}" type="presOf" srcId="{7C892AAC-E827-47AD-90B0-175613A3785B}" destId="{87E81952-FFF6-4142-8FF4-0E4831406D64}" srcOrd="0" destOrd="0" presId="urn:microsoft.com/office/officeart/2005/8/layout/orgChart1"/>
    <dgm:cxn modelId="{AAA68A61-5DEB-460D-8A33-49C0C87544F2}" srcId="{31CFC8E9-4B74-4E82-B1FC-58442A3B0E1A}" destId="{A7C7B39F-55DC-4544-B06C-6BC083C0323F}" srcOrd="0" destOrd="0" parTransId="{68DD98A8-6426-4E79-AC6D-48A7801A86F6}" sibTransId="{CABFE46A-657E-445E-A0D6-1BFD9B450FFB}"/>
    <dgm:cxn modelId="{C0C487BC-AF42-427B-9E97-1858246CFC56}" type="presOf" srcId="{C6C76923-B532-414A-81CF-5768949E50CB}" destId="{8E01D692-65E0-42D8-AB17-3AA08D7175E7}" srcOrd="0" destOrd="0" presId="urn:microsoft.com/office/officeart/2005/8/layout/orgChart1"/>
    <dgm:cxn modelId="{D3DF2F23-8514-4E61-8C6A-549FC3441FDA}" type="presOf" srcId="{31CFC8E9-4B74-4E82-B1FC-58442A3B0E1A}" destId="{0C2E13F0-995A-4227-AD24-70E2D986BA87}" srcOrd="1" destOrd="0" presId="urn:microsoft.com/office/officeart/2005/8/layout/orgChart1"/>
    <dgm:cxn modelId="{4C51365B-1E9E-4155-B871-B033A2001436}" type="presOf" srcId="{68DD98A8-6426-4E79-AC6D-48A7801A86F6}" destId="{8719FD10-0C4F-4E96-B244-CCE4C140AF0F}" srcOrd="0" destOrd="0" presId="urn:microsoft.com/office/officeart/2005/8/layout/orgChart1"/>
    <dgm:cxn modelId="{4D5A935E-96D9-47F6-8CA4-EE4B39AE7E60}" srcId="{31CFC8E9-4B74-4E82-B1FC-58442A3B0E1A}" destId="{B98516D0-EEBA-4021-A4C6-6740D74EFFFD}" srcOrd="2" destOrd="0" parTransId="{7C892AAC-E827-47AD-90B0-175613A3785B}" sibTransId="{1D6B4364-0134-4B9A-8138-C439851FE520}"/>
    <dgm:cxn modelId="{EA295A15-AB0F-4614-8AC6-B6B7A37F487E}" srcId="{C6C76923-B532-414A-81CF-5768949E50CB}" destId="{31CFC8E9-4B74-4E82-B1FC-58442A3B0E1A}" srcOrd="0" destOrd="0" parTransId="{8660970D-D2CC-4F6D-978C-BF5F321C84CF}" sibTransId="{4C9C428C-631D-45B5-9871-58082C91B0F6}"/>
    <dgm:cxn modelId="{7881024C-227C-4F1F-91C7-539437D3694D}" type="presOf" srcId="{A7C7B39F-55DC-4544-B06C-6BC083C0323F}" destId="{ACEC1F99-7E00-4CA6-B709-D4B1C1ACCF1D}" srcOrd="0" destOrd="0" presId="urn:microsoft.com/office/officeart/2005/8/layout/orgChart1"/>
    <dgm:cxn modelId="{FBD07C89-96B2-451B-AA0A-082C581C9F8F}" type="presOf" srcId="{B98516D0-EEBA-4021-A4C6-6740D74EFFFD}" destId="{A7B7D910-48D8-41E3-A0CC-511C709FD5BC}" srcOrd="1" destOrd="0" presId="urn:microsoft.com/office/officeart/2005/8/layout/orgChart1"/>
    <dgm:cxn modelId="{EFF10661-41CC-445D-AFCF-AFAC4B638A1B}" type="presOf" srcId="{B98516D0-EEBA-4021-A4C6-6740D74EFFFD}" destId="{D9F45DB0-CC34-4EAA-86C1-B576DADC8B10}" srcOrd="0" destOrd="0" presId="urn:microsoft.com/office/officeart/2005/8/layout/orgChart1"/>
    <dgm:cxn modelId="{86DBBB4D-81DD-49C5-9EED-AB2D5B672CE3}" type="presOf" srcId="{31CFC8E9-4B74-4E82-B1FC-58442A3B0E1A}" destId="{DE2BE588-CD9D-4848-87B2-003009B088A6}" srcOrd="0" destOrd="0" presId="urn:microsoft.com/office/officeart/2005/8/layout/orgChart1"/>
    <dgm:cxn modelId="{90A410C6-FF49-4E16-B376-1F1C29A06263}" type="presOf" srcId="{B01CBA1B-A6E7-412C-BFAC-F6B512BA0FF2}" destId="{D845E981-2F3F-43BD-979D-5B94FA87DB53}" srcOrd="1" destOrd="0" presId="urn:microsoft.com/office/officeart/2005/8/layout/orgChart1"/>
    <dgm:cxn modelId="{4BB724F1-131C-43F1-8ECF-30EB349F7318}" type="presParOf" srcId="{8E01D692-65E0-42D8-AB17-3AA08D7175E7}" destId="{CE0752D3-E4E6-4A86-A4BA-DB7FD301F76C}" srcOrd="0" destOrd="0" presId="urn:microsoft.com/office/officeart/2005/8/layout/orgChart1"/>
    <dgm:cxn modelId="{302874A3-1651-4CA3-9DD0-0FCE5D0B8552}" type="presParOf" srcId="{CE0752D3-E4E6-4A86-A4BA-DB7FD301F76C}" destId="{E45E4DFD-2104-417F-9F3C-CBA44C5DD3A9}" srcOrd="0" destOrd="0" presId="urn:microsoft.com/office/officeart/2005/8/layout/orgChart1"/>
    <dgm:cxn modelId="{FCF24F37-216F-4247-9E38-EE2C29015DC2}" type="presParOf" srcId="{E45E4DFD-2104-417F-9F3C-CBA44C5DD3A9}" destId="{DE2BE588-CD9D-4848-87B2-003009B088A6}" srcOrd="0" destOrd="0" presId="urn:microsoft.com/office/officeart/2005/8/layout/orgChart1"/>
    <dgm:cxn modelId="{10EC7FB7-4B92-42A4-B480-DE6771F832AC}" type="presParOf" srcId="{E45E4DFD-2104-417F-9F3C-CBA44C5DD3A9}" destId="{0C2E13F0-995A-4227-AD24-70E2D986BA87}" srcOrd="1" destOrd="0" presId="urn:microsoft.com/office/officeart/2005/8/layout/orgChart1"/>
    <dgm:cxn modelId="{D5C9529F-EE01-48A2-85AD-4D42C66A8EA7}" type="presParOf" srcId="{CE0752D3-E4E6-4A86-A4BA-DB7FD301F76C}" destId="{8544EB64-6E08-4167-B0B0-A5CCDAD0C71F}" srcOrd="1" destOrd="0" presId="urn:microsoft.com/office/officeart/2005/8/layout/orgChart1"/>
    <dgm:cxn modelId="{E0CE5E48-57CF-4FAD-9760-4EBC88F55283}" type="presParOf" srcId="{8544EB64-6E08-4167-B0B0-A5CCDAD0C71F}" destId="{8719FD10-0C4F-4E96-B244-CCE4C140AF0F}" srcOrd="0" destOrd="0" presId="urn:microsoft.com/office/officeart/2005/8/layout/orgChart1"/>
    <dgm:cxn modelId="{C97F9A6A-DC18-4453-B67B-55BAD53CABB4}" type="presParOf" srcId="{8544EB64-6E08-4167-B0B0-A5CCDAD0C71F}" destId="{625EDAAB-A0F9-4B0D-9BFF-3217E33C822A}" srcOrd="1" destOrd="0" presId="urn:microsoft.com/office/officeart/2005/8/layout/orgChart1"/>
    <dgm:cxn modelId="{332BD1E5-9965-44D9-91A6-C13D5FDC25BC}" type="presParOf" srcId="{625EDAAB-A0F9-4B0D-9BFF-3217E33C822A}" destId="{82B03CA3-AD43-4E7E-B076-1CD4BC5A21E4}" srcOrd="0" destOrd="0" presId="urn:microsoft.com/office/officeart/2005/8/layout/orgChart1"/>
    <dgm:cxn modelId="{9AFCA28C-A01B-4643-81BA-7B70E3936B06}" type="presParOf" srcId="{82B03CA3-AD43-4E7E-B076-1CD4BC5A21E4}" destId="{ACEC1F99-7E00-4CA6-B709-D4B1C1ACCF1D}" srcOrd="0" destOrd="0" presId="urn:microsoft.com/office/officeart/2005/8/layout/orgChart1"/>
    <dgm:cxn modelId="{1A30FBB0-6508-4DEB-86BA-15505C1F5652}" type="presParOf" srcId="{82B03CA3-AD43-4E7E-B076-1CD4BC5A21E4}" destId="{4954497A-8F6B-432A-8726-15A4FF853B60}" srcOrd="1" destOrd="0" presId="urn:microsoft.com/office/officeart/2005/8/layout/orgChart1"/>
    <dgm:cxn modelId="{044A8524-B9DE-4322-B702-D949C916FBE5}" type="presParOf" srcId="{625EDAAB-A0F9-4B0D-9BFF-3217E33C822A}" destId="{56B008F3-29B5-448A-B0B4-27FCC88DC4AC}" srcOrd="1" destOrd="0" presId="urn:microsoft.com/office/officeart/2005/8/layout/orgChart1"/>
    <dgm:cxn modelId="{681B551D-A642-4F31-A9C3-4516CA0AFF3E}" type="presParOf" srcId="{625EDAAB-A0F9-4B0D-9BFF-3217E33C822A}" destId="{C5943380-29D0-4445-A1CA-08281BB51345}" srcOrd="2" destOrd="0" presId="urn:microsoft.com/office/officeart/2005/8/layout/orgChart1"/>
    <dgm:cxn modelId="{A01CE18D-0871-4181-B6B1-724357B211D3}" type="presParOf" srcId="{8544EB64-6E08-4167-B0B0-A5CCDAD0C71F}" destId="{659888FB-FED7-420E-8AF0-4FC83945AA97}" srcOrd="2" destOrd="0" presId="urn:microsoft.com/office/officeart/2005/8/layout/orgChart1"/>
    <dgm:cxn modelId="{22BFCC2C-7799-4C39-9E5A-C00BE2C6BF10}" type="presParOf" srcId="{8544EB64-6E08-4167-B0B0-A5CCDAD0C71F}" destId="{DE39AE66-1AC7-464A-B34E-8A5415F6D9F0}" srcOrd="3" destOrd="0" presId="urn:microsoft.com/office/officeart/2005/8/layout/orgChart1"/>
    <dgm:cxn modelId="{D7A00BD9-124A-4BEA-8DEE-E21B4FBDE3CB}" type="presParOf" srcId="{DE39AE66-1AC7-464A-B34E-8A5415F6D9F0}" destId="{D6BC9678-2FA5-4DF3-9D95-AD1509359B6A}" srcOrd="0" destOrd="0" presId="urn:microsoft.com/office/officeart/2005/8/layout/orgChart1"/>
    <dgm:cxn modelId="{B6F65BB8-E146-4D55-B3A0-CCDCE4DE5571}" type="presParOf" srcId="{D6BC9678-2FA5-4DF3-9D95-AD1509359B6A}" destId="{300297CB-B99C-485A-A4F6-2259DF804894}" srcOrd="0" destOrd="0" presId="urn:microsoft.com/office/officeart/2005/8/layout/orgChart1"/>
    <dgm:cxn modelId="{67C0538F-55C0-47B7-8601-14557529A3B4}" type="presParOf" srcId="{D6BC9678-2FA5-4DF3-9D95-AD1509359B6A}" destId="{D845E981-2F3F-43BD-979D-5B94FA87DB53}" srcOrd="1" destOrd="0" presId="urn:microsoft.com/office/officeart/2005/8/layout/orgChart1"/>
    <dgm:cxn modelId="{D37950A9-B9C6-4260-8CCA-4AAB1CFBA967}" type="presParOf" srcId="{DE39AE66-1AC7-464A-B34E-8A5415F6D9F0}" destId="{72969070-977D-45A9-83DB-A2E300EB7103}" srcOrd="1" destOrd="0" presId="urn:microsoft.com/office/officeart/2005/8/layout/orgChart1"/>
    <dgm:cxn modelId="{A825A953-3C06-4726-A378-EDD10CA85952}" type="presParOf" srcId="{DE39AE66-1AC7-464A-B34E-8A5415F6D9F0}" destId="{06BA05B0-A79F-47E0-B20A-50598A012C5A}" srcOrd="2" destOrd="0" presId="urn:microsoft.com/office/officeart/2005/8/layout/orgChart1"/>
    <dgm:cxn modelId="{302B7F63-0219-404F-A980-7821C9CA75AF}" type="presParOf" srcId="{8544EB64-6E08-4167-B0B0-A5CCDAD0C71F}" destId="{87E81952-FFF6-4142-8FF4-0E4831406D64}" srcOrd="4" destOrd="0" presId="urn:microsoft.com/office/officeart/2005/8/layout/orgChart1"/>
    <dgm:cxn modelId="{4A13A6C3-1BBC-4B89-9C8E-EE74959F6F0A}" type="presParOf" srcId="{8544EB64-6E08-4167-B0B0-A5CCDAD0C71F}" destId="{0080D1E5-7496-4B23-9724-3D4F0BB2246D}" srcOrd="5" destOrd="0" presId="urn:microsoft.com/office/officeart/2005/8/layout/orgChart1"/>
    <dgm:cxn modelId="{8A7C0DE8-BB41-4B49-AFD3-320F500AD8B2}" type="presParOf" srcId="{0080D1E5-7496-4B23-9724-3D4F0BB2246D}" destId="{0878AD6E-6FB1-4BFE-8DAD-FFACBE32B0F0}" srcOrd="0" destOrd="0" presId="urn:microsoft.com/office/officeart/2005/8/layout/orgChart1"/>
    <dgm:cxn modelId="{421429F5-981D-4F12-B0A1-6C4FB4E136C7}" type="presParOf" srcId="{0878AD6E-6FB1-4BFE-8DAD-FFACBE32B0F0}" destId="{D9F45DB0-CC34-4EAA-86C1-B576DADC8B10}" srcOrd="0" destOrd="0" presId="urn:microsoft.com/office/officeart/2005/8/layout/orgChart1"/>
    <dgm:cxn modelId="{3ADAD9B2-6B4A-4E60-B9EB-4E8A25EB5F93}" type="presParOf" srcId="{0878AD6E-6FB1-4BFE-8DAD-FFACBE32B0F0}" destId="{A7B7D910-48D8-41E3-A0CC-511C709FD5BC}" srcOrd="1" destOrd="0" presId="urn:microsoft.com/office/officeart/2005/8/layout/orgChart1"/>
    <dgm:cxn modelId="{07D87F8A-2F3C-49EF-BD52-A649F975FBB8}" type="presParOf" srcId="{0080D1E5-7496-4B23-9724-3D4F0BB2246D}" destId="{897AAA9F-887D-4C8F-83AB-A69EA8A008CE}" srcOrd="1" destOrd="0" presId="urn:microsoft.com/office/officeart/2005/8/layout/orgChart1"/>
    <dgm:cxn modelId="{B6D4E73A-FB1E-49C2-9E03-138C92FE7AF5}" type="presParOf" srcId="{0080D1E5-7496-4B23-9724-3D4F0BB2246D}" destId="{1E1A3006-A32B-43D7-8456-F6C39FEE7372}" srcOrd="2" destOrd="0" presId="urn:microsoft.com/office/officeart/2005/8/layout/orgChart1"/>
    <dgm:cxn modelId="{8490D2EA-365E-4572-9028-917CB83D68F4}" type="presParOf" srcId="{CE0752D3-E4E6-4A86-A4BA-DB7FD301F76C}" destId="{A03A4A91-1CEE-404E-98E1-23CA9AB35DA8}" srcOrd="2" destOrd="0" presId="urn:microsoft.com/office/officeart/2005/8/layout/orgChar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B0DE4A8-4328-432E-88D5-48F94CBC6CDC}" type="doc">
      <dgm:prSet loTypeId="urn:microsoft.com/office/officeart/2005/8/layout/target3" loCatId="list" qsTypeId="urn:microsoft.com/office/officeart/2005/8/quickstyle/simple1" qsCatId="simple" csTypeId="urn:microsoft.com/office/officeart/2005/8/colors/accent4_4" csCatId="accent4" phldr="1"/>
      <dgm:spPr/>
      <dgm:t>
        <a:bodyPr/>
        <a:lstStyle/>
        <a:p>
          <a:endParaRPr lang="ru-RU"/>
        </a:p>
      </dgm:t>
    </dgm:pt>
    <dgm:pt modelId="{4473CF03-AA2E-4DC3-B4A0-5879165E389A}">
      <dgm:prSet phldrT="[Текст]"/>
      <dgm:spPr/>
      <dgm:t>
        <a:bodyPr/>
        <a:lstStyle/>
        <a:p>
          <a:r>
            <a:rPr lang="ru-RU" b="1" dirty="0" smtClean="0">
              <a:solidFill>
                <a:srgbClr val="7030A0"/>
              </a:solidFill>
            </a:rPr>
            <a:t>Произвольное внимание </a:t>
          </a:r>
          <a:r>
            <a:rPr lang="ru-RU" dirty="0" smtClean="0"/>
            <a:t>– это внимание, связанное с волей человека</a:t>
          </a:r>
          <a:endParaRPr lang="ru-RU" dirty="0"/>
        </a:p>
      </dgm:t>
    </dgm:pt>
    <dgm:pt modelId="{3C615FFE-E01B-4463-8C46-55EF358FF942}" type="parTrans" cxnId="{9F82D27D-6FD6-4CC8-81B4-1DAC7487ADC5}">
      <dgm:prSet/>
      <dgm:spPr/>
      <dgm:t>
        <a:bodyPr/>
        <a:lstStyle/>
        <a:p>
          <a:endParaRPr lang="ru-RU"/>
        </a:p>
      </dgm:t>
    </dgm:pt>
    <dgm:pt modelId="{A38E3B71-44C7-4351-96CB-699D9043566A}" type="sibTrans" cxnId="{9F82D27D-6FD6-4CC8-81B4-1DAC7487ADC5}">
      <dgm:prSet/>
      <dgm:spPr/>
      <dgm:t>
        <a:bodyPr/>
        <a:lstStyle/>
        <a:p>
          <a:endParaRPr lang="ru-RU"/>
        </a:p>
      </dgm:t>
    </dgm:pt>
    <dgm:pt modelId="{AF32B866-7C99-41B8-8ED8-646664A58FF0}">
      <dgm:prSet phldrT="[Текст]"/>
      <dgm:spPr/>
      <dgm:t>
        <a:bodyPr/>
        <a:lstStyle/>
        <a:p>
          <a:r>
            <a:rPr lang="ru-RU" b="1" dirty="0" smtClean="0">
              <a:solidFill>
                <a:srgbClr val="7030A0"/>
              </a:solidFill>
            </a:rPr>
            <a:t>Непроизвольное внимание</a:t>
          </a:r>
          <a:r>
            <a:rPr lang="ru-RU" b="1" dirty="0" smtClean="0"/>
            <a:t> </a:t>
          </a:r>
          <a:r>
            <a:rPr lang="ru-RU" dirty="0" smtClean="0"/>
            <a:t>– это внимание, которое появляется само по себе, без усилия воли человека.</a:t>
          </a:r>
          <a:endParaRPr lang="ru-RU" dirty="0"/>
        </a:p>
      </dgm:t>
    </dgm:pt>
    <dgm:pt modelId="{3606EFA5-F441-4102-A549-27F51E96B6A8}" type="parTrans" cxnId="{9802F74A-1F7C-4666-A2A1-C4D7335BAC5F}">
      <dgm:prSet/>
      <dgm:spPr/>
      <dgm:t>
        <a:bodyPr/>
        <a:lstStyle/>
        <a:p>
          <a:endParaRPr lang="ru-RU"/>
        </a:p>
      </dgm:t>
    </dgm:pt>
    <dgm:pt modelId="{A4FD774F-2A60-4D79-A8D7-830727DDEEBB}" type="sibTrans" cxnId="{9802F74A-1F7C-4666-A2A1-C4D7335BAC5F}">
      <dgm:prSet/>
      <dgm:spPr/>
      <dgm:t>
        <a:bodyPr/>
        <a:lstStyle/>
        <a:p>
          <a:endParaRPr lang="ru-RU"/>
        </a:p>
      </dgm:t>
    </dgm:pt>
    <dgm:pt modelId="{0A99BF94-E98F-49C1-8BC5-7A010B56984C}">
      <dgm:prSet phldrT="[Текст]" custT="1"/>
      <dgm:spPr/>
      <dgm:t>
        <a:bodyPr/>
        <a:lstStyle/>
        <a:p>
          <a:r>
            <a:rPr lang="ru-RU" sz="2000" b="1" dirty="0" err="1" smtClean="0">
              <a:solidFill>
                <a:srgbClr val="7030A0"/>
              </a:solidFill>
            </a:rPr>
            <a:t>Послепроизвольное</a:t>
          </a:r>
          <a:r>
            <a:rPr lang="ru-RU" sz="2000" b="1" dirty="0" smtClean="0">
              <a:solidFill>
                <a:srgbClr val="7030A0"/>
              </a:solidFill>
            </a:rPr>
            <a:t> внимание</a:t>
          </a:r>
          <a:r>
            <a:rPr lang="ru-RU" sz="2000" dirty="0" smtClean="0"/>
            <a:t> – вначале требуется волевое усилие, потом настолько захватывает, что уже не нужно прилагать дополнительных усилий.</a:t>
          </a:r>
          <a:endParaRPr lang="ru-RU" sz="2000" dirty="0"/>
        </a:p>
      </dgm:t>
    </dgm:pt>
    <dgm:pt modelId="{A69ACA5B-9B15-4F25-B150-B5834603096B}" type="parTrans" cxnId="{43DAE022-379C-45B7-AB81-C57E9A311E1F}">
      <dgm:prSet/>
      <dgm:spPr/>
      <dgm:t>
        <a:bodyPr/>
        <a:lstStyle/>
        <a:p>
          <a:endParaRPr lang="ru-RU"/>
        </a:p>
      </dgm:t>
    </dgm:pt>
    <dgm:pt modelId="{8A774284-0E27-42D8-9563-D1E317554B7F}" type="sibTrans" cxnId="{43DAE022-379C-45B7-AB81-C57E9A311E1F}">
      <dgm:prSet/>
      <dgm:spPr/>
      <dgm:t>
        <a:bodyPr/>
        <a:lstStyle/>
        <a:p>
          <a:endParaRPr lang="ru-RU"/>
        </a:p>
      </dgm:t>
    </dgm:pt>
    <dgm:pt modelId="{BB0F46BB-7D98-45C8-872B-8E9B9513A8B0}" type="pres">
      <dgm:prSet presAssocID="{6B0DE4A8-4328-432E-88D5-48F94CBC6CDC}" presName="Name0" presStyleCnt="0">
        <dgm:presLayoutVars>
          <dgm:chMax val="7"/>
          <dgm:dir/>
          <dgm:animLvl val="lvl"/>
          <dgm:resizeHandles val="exact"/>
        </dgm:presLayoutVars>
      </dgm:prSet>
      <dgm:spPr/>
      <dgm:t>
        <a:bodyPr/>
        <a:lstStyle/>
        <a:p>
          <a:endParaRPr lang="ru-RU"/>
        </a:p>
      </dgm:t>
    </dgm:pt>
    <dgm:pt modelId="{1E09297D-CEFF-4628-9E9B-CFB5A6469CD8}" type="pres">
      <dgm:prSet presAssocID="{4473CF03-AA2E-4DC3-B4A0-5879165E389A}" presName="circle1" presStyleLbl="node1" presStyleIdx="0" presStyleCnt="3"/>
      <dgm:spPr/>
    </dgm:pt>
    <dgm:pt modelId="{19AAA728-4FD7-4440-BB1A-171A1B9F43B5}" type="pres">
      <dgm:prSet presAssocID="{4473CF03-AA2E-4DC3-B4A0-5879165E389A}" presName="space" presStyleCnt="0"/>
      <dgm:spPr/>
    </dgm:pt>
    <dgm:pt modelId="{8DAAACCD-E8CA-4625-8E2C-72CDDF62093D}" type="pres">
      <dgm:prSet presAssocID="{4473CF03-AA2E-4DC3-B4A0-5879165E389A}" presName="rect1" presStyleLbl="alignAcc1" presStyleIdx="0" presStyleCnt="3" custScaleY="100000"/>
      <dgm:spPr/>
      <dgm:t>
        <a:bodyPr/>
        <a:lstStyle/>
        <a:p>
          <a:endParaRPr lang="ru-RU"/>
        </a:p>
      </dgm:t>
    </dgm:pt>
    <dgm:pt modelId="{0DBDE5E7-E5B5-4306-AD40-A61D985E1810}" type="pres">
      <dgm:prSet presAssocID="{AF32B866-7C99-41B8-8ED8-646664A58FF0}" presName="vertSpace2" presStyleLbl="node1" presStyleIdx="0" presStyleCnt="3"/>
      <dgm:spPr/>
    </dgm:pt>
    <dgm:pt modelId="{4BCDF3FB-F67C-47D5-9293-CF15A07971D4}" type="pres">
      <dgm:prSet presAssocID="{AF32B866-7C99-41B8-8ED8-646664A58FF0}" presName="circle2" presStyleLbl="node1" presStyleIdx="1" presStyleCnt="3"/>
      <dgm:spPr/>
    </dgm:pt>
    <dgm:pt modelId="{E822536C-E1F0-4C4E-9D80-47F15A74D5C8}" type="pres">
      <dgm:prSet presAssocID="{AF32B866-7C99-41B8-8ED8-646664A58FF0}" presName="rect2" presStyleLbl="alignAcc1" presStyleIdx="1" presStyleCnt="3"/>
      <dgm:spPr/>
      <dgm:t>
        <a:bodyPr/>
        <a:lstStyle/>
        <a:p>
          <a:endParaRPr lang="ru-RU"/>
        </a:p>
      </dgm:t>
    </dgm:pt>
    <dgm:pt modelId="{5E3BFB35-0ADB-4D38-AB5A-A8589A0ADB14}" type="pres">
      <dgm:prSet presAssocID="{0A99BF94-E98F-49C1-8BC5-7A010B56984C}" presName="vertSpace3" presStyleLbl="node1" presStyleIdx="1" presStyleCnt="3"/>
      <dgm:spPr/>
    </dgm:pt>
    <dgm:pt modelId="{61057AF6-27D2-4188-8BC9-05F098884305}" type="pres">
      <dgm:prSet presAssocID="{0A99BF94-E98F-49C1-8BC5-7A010B56984C}" presName="circle3" presStyleLbl="node1" presStyleIdx="2" presStyleCnt="3"/>
      <dgm:spPr/>
    </dgm:pt>
    <dgm:pt modelId="{168942CB-8AF7-4F06-9520-04406F428CF4}" type="pres">
      <dgm:prSet presAssocID="{0A99BF94-E98F-49C1-8BC5-7A010B56984C}" presName="rect3" presStyleLbl="alignAcc1" presStyleIdx="2" presStyleCnt="3"/>
      <dgm:spPr/>
      <dgm:t>
        <a:bodyPr/>
        <a:lstStyle/>
        <a:p>
          <a:endParaRPr lang="ru-RU"/>
        </a:p>
      </dgm:t>
    </dgm:pt>
    <dgm:pt modelId="{15BDC570-0A5B-4959-8A95-1AC1FB24EEB2}" type="pres">
      <dgm:prSet presAssocID="{4473CF03-AA2E-4DC3-B4A0-5879165E389A}" presName="rect1ParTxNoCh" presStyleLbl="alignAcc1" presStyleIdx="2" presStyleCnt="3">
        <dgm:presLayoutVars>
          <dgm:chMax val="1"/>
          <dgm:bulletEnabled val="1"/>
        </dgm:presLayoutVars>
      </dgm:prSet>
      <dgm:spPr/>
      <dgm:t>
        <a:bodyPr/>
        <a:lstStyle/>
        <a:p>
          <a:endParaRPr lang="ru-RU"/>
        </a:p>
      </dgm:t>
    </dgm:pt>
    <dgm:pt modelId="{D38F54CF-2AE8-4D96-AE89-587AC807024F}" type="pres">
      <dgm:prSet presAssocID="{AF32B866-7C99-41B8-8ED8-646664A58FF0}" presName="rect2ParTxNoCh" presStyleLbl="alignAcc1" presStyleIdx="2" presStyleCnt="3">
        <dgm:presLayoutVars>
          <dgm:chMax val="1"/>
          <dgm:bulletEnabled val="1"/>
        </dgm:presLayoutVars>
      </dgm:prSet>
      <dgm:spPr/>
      <dgm:t>
        <a:bodyPr/>
        <a:lstStyle/>
        <a:p>
          <a:endParaRPr lang="ru-RU"/>
        </a:p>
      </dgm:t>
    </dgm:pt>
    <dgm:pt modelId="{5B3A1EA1-9344-4DE5-B18A-DCF0B2871EB7}" type="pres">
      <dgm:prSet presAssocID="{0A99BF94-E98F-49C1-8BC5-7A010B56984C}" presName="rect3ParTxNoCh" presStyleLbl="alignAcc1" presStyleIdx="2" presStyleCnt="3">
        <dgm:presLayoutVars>
          <dgm:chMax val="1"/>
          <dgm:bulletEnabled val="1"/>
        </dgm:presLayoutVars>
      </dgm:prSet>
      <dgm:spPr/>
      <dgm:t>
        <a:bodyPr/>
        <a:lstStyle/>
        <a:p>
          <a:endParaRPr lang="ru-RU"/>
        </a:p>
      </dgm:t>
    </dgm:pt>
  </dgm:ptLst>
  <dgm:cxnLst>
    <dgm:cxn modelId="{3AC31348-6EC8-49E3-B8C6-F6DF9B1B412E}" type="presOf" srcId="{AF32B866-7C99-41B8-8ED8-646664A58FF0}" destId="{D38F54CF-2AE8-4D96-AE89-587AC807024F}" srcOrd="1" destOrd="0" presId="urn:microsoft.com/office/officeart/2005/8/layout/target3"/>
    <dgm:cxn modelId="{B8CE3E92-F8B3-453B-97A3-D5AE25C899D6}" type="presOf" srcId="{4473CF03-AA2E-4DC3-B4A0-5879165E389A}" destId="{8DAAACCD-E8CA-4625-8E2C-72CDDF62093D}" srcOrd="0" destOrd="0" presId="urn:microsoft.com/office/officeart/2005/8/layout/target3"/>
    <dgm:cxn modelId="{529726CD-BFCD-44DE-8549-9EDF9C11A28D}" type="presOf" srcId="{6B0DE4A8-4328-432E-88D5-48F94CBC6CDC}" destId="{BB0F46BB-7D98-45C8-872B-8E9B9513A8B0}" srcOrd="0" destOrd="0" presId="urn:microsoft.com/office/officeart/2005/8/layout/target3"/>
    <dgm:cxn modelId="{6DFA9FE0-D628-4764-87C7-F52A9D058658}" type="presOf" srcId="{0A99BF94-E98F-49C1-8BC5-7A010B56984C}" destId="{5B3A1EA1-9344-4DE5-B18A-DCF0B2871EB7}" srcOrd="1" destOrd="0" presId="urn:microsoft.com/office/officeart/2005/8/layout/target3"/>
    <dgm:cxn modelId="{9F82D27D-6FD6-4CC8-81B4-1DAC7487ADC5}" srcId="{6B0DE4A8-4328-432E-88D5-48F94CBC6CDC}" destId="{4473CF03-AA2E-4DC3-B4A0-5879165E389A}" srcOrd="0" destOrd="0" parTransId="{3C615FFE-E01B-4463-8C46-55EF358FF942}" sibTransId="{A38E3B71-44C7-4351-96CB-699D9043566A}"/>
    <dgm:cxn modelId="{36F3AF05-E9C9-4A20-8637-FD5BA8C5375F}" type="presOf" srcId="{AF32B866-7C99-41B8-8ED8-646664A58FF0}" destId="{E822536C-E1F0-4C4E-9D80-47F15A74D5C8}" srcOrd="0" destOrd="0" presId="urn:microsoft.com/office/officeart/2005/8/layout/target3"/>
    <dgm:cxn modelId="{9802F74A-1F7C-4666-A2A1-C4D7335BAC5F}" srcId="{6B0DE4A8-4328-432E-88D5-48F94CBC6CDC}" destId="{AF32B866-7C99-41B8-8ED8-646664A58FF0}" srcOrd="1" destOrd="0" parTransId="{3606EFA5-F441-4102-A549-27F51E96B6A8}" sibTransId="{A4FD774F-2A60-4D79-A8D7-830727DDEEBB}"/>
    <dgm:cxn modelId="{43DAE022-379C-45B7-AB81-C57E9A311E1F}" srcId="{6B0DE4A8-4328-432E-88D5-48F94CBC6CDC}" destId="{0A99BF94-E98F-49C1-8BC5-7A010B56984C}" srcOrd="2" destOrd="0" parTransId="{A69ACA5B-9B15-4F25-B150-B5834603096B}" sibTransId="{8A774284-0E27-42D8-9563-D1E317554B7F}"/>
    <dgm:cxn modelId="{332EBB4F-31B4-4C2A-92FB-D925C74570BB}" type="presOf" srcId="{4473CF03-AA2E-4DC3-B4A0-5879165E389A}" destId="{15BDC570-0A5B-4959-8A95-1AC1FB24EEB2}" srcOrd="1" destOrd="0" presId="urn:microsoft.com/office/officeart/2005/8/layout/target3"/>
    <dgm:cxn modelId="{6485737C-FFE5-46F5-909E-96A6F34FD845}" type="presOf" srcId="{0A99BF94-E98F-49C1-8BC5-7A010B56984C}" destId="{168942CB-8AF7-4F06-9520-04406F428CF4}" srcOrd="0" destOrd="0" presId="urn:microsoft.com/office/officeart/2005/8/layout/target3"/>
    <dgm:cxn modelId="{418D07BC-9E9A-4C8E-8654-F48C42E3795C}" type="presParOf" srcId="{BB0F46BB-7D98-45C8-872B-8E9B9513A8B0}" destId="{1E09297D-CEFF-4628-9E9B-CFB5A6469CD8}" srcOrd="0" destOrd="0" presId="urn:microsoft.com/office/officeart/2005/8/layout/target3"/>
    <dgm:cxn modelId="{5898E1AD-9234-48F9-A4D0-5F434C3C9662}" type="presParOf" srcId="{BB0F46BB-7D98-45C8-872B-8E9B9513A8B0}" destId="{19AAA728-4FD7-4440-BB1A-171A1B9F43B5}" srcOrd="1" destOrd="0" presId="urn:microsoft.com/office/officeart/2005/8/layout/target3"/>
    <dgm:cxn modelId="{DB7443AA-41FD-4D23-A5BA-B5822E12D5E9}" type="presParOf" srcId="{BB0F46BB-7D98-45C8-872B-8E9B9513A8B0}" destId="{8DAAACCD-E8CA-4625-8E2C-72CDDF62093D}" srcOrd="2" destOrd="0" presId="urn:microsoft.com/office/officeart/2005/8/layout/target3"/>
    <dgm:cxn modelId="{62B80EAC-CF3B-477D-90D5-D65528E2C0FF}" type="presParOf" srcId="{BB0F46BB-7D98-45C8-872B-8E9B9513A8B0}" destId="{0DBDE5E7-E5B5-4306-AD40-A61D985E1810}" srcOrd="3" destOrd="0" presId="urn:microsoft.com/office/officeart/2005/8/layout/target3"/>
    <dgm:cxn modelId="{B8A5107A-C0AA-4339-8DD4-38A8383463AF}" type="presParOf" srcId="{BB0F46BB-7D98-45C8-872B-8E9B9513A8B0}" destId="{4BCDF3FB-F67C-47D5-9293-CF15A07971D4}" srcOrd="4" destOrd="0" presId="urn:microsoft.com/office/officeart/2005/8/layout/target3"/>
    <dgm:cxn modelId="{CDB8BD8E-2F89-4D45-BED1-1CE05E7EADD9}" type="presParOf" srcId="{BB0F46BB-7D98-45C8-872B-8E9B9513A8B0}" destId="{E822536C-E1F0-4C4E-9D80-47F15A74D5C8}" srcOrd="5" destOrd="0" presId="urn:microsoft.com/office/officeart/2005/8/layout/target3"/>
    <dgm:cxn modelId="{BB11299F-37CF-4F08-A1B7-BED3957B35C8}" type="presParOf" srcId="{BB0F46BB-7D98-45C8-872B-8E9B9513A8B0}" destId="{5E3BFB35-0ADB-4D38-AB5A-A8589A0ADB14}" srcOrd="6" destOrd="0" presId="urn:microsoft.com/office/officeart/2005/8/layout/target3"/>
    <dgm:cxn modelId="{35E4CED4-1376-4FF9-B2E8-451BB41E47C1}" type="presParOf" srcId="{BB0F46BB-7D98-45C8-872B-8E9B9513A8B0}" destId="{61057AF6-27D2-4188-8BC9-05F098884305}" srcOrd="7" destOrd="0" presId="urn:microsoft.com/office/officeart/2005/8/layout/target3"/>
    <dgm:cxn modelId="{7557C9B0-1C9F-4EC9-87CC-736DC019E9D3}" type="presParOf" srcId="{BB0F46BB-7D98-45C8-872B-8E9B9513A8B0}" destId="{168942CB-8AF7-4F06-9520-04406F428CF4}" srcOrd="8" destOrd="0" presId="urn:microsoft.com/office/officeart/2005/8/layout/target3"/>
    <dgm:cxn modelId="{918F63D5-23A8-4CD7-8F97-612E325A9107}" type="presParOf" srcId="{BB0F46BB-7D98-45C8-872B-8E9B9513A8B0}" destId="{15BDC570-0A5B-4959-8A95-1AC1FB24EEB2}" srcOrd="9" destOrd="0" presId="urn:microsoft.com/office/officeart/2005/8/layout/target3"/>
    <dgm:cxn modelId="{A0CDD821-AD2F-4A20-986D-D8FFF3F2AC5A}" type="presParOf" srcId="{BB0F46BB-7D98-45C8-872B-8E9B9513A8B0}" destId="{D38F54CF-2AE8-4D96-AE89-587AC807024F}" srcOrd="10" destOrd="0" presId="urn:microsoft.com/office/officeart/2005/8/layout/target3"/>
    <dgm:cxn modelId="{F31FF287-125F-4857-9087-21C0890A0EE6}" type="presParOf" srcId="{BB0F46BB-7D98-45C8-872B-8E9B9513A8B0}" destId="{5B3A1EA1-9344-4DE5-B18A-DCF0B2871EB7}" srcOrd="11" destOrd="0" presId="urn:microsoft.com/office/officeart/2005/8/layout/targe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FD7D1AE-4DCE-488B-8312-D0837685D8B5}" type="doc">
      <dgm:prSet loTypeId="urn:microsoft.com/office/officeart/2005/8/layout/hList1" loCatId="list" qsTypeId="urn:microsoft.com/office/officeart/2005/8/quickstyle/simple1" qsCatId="simple" csTypeId="urn:microsoft.com/office/officeart/2005/8/colors/colorful4" csCatId="colorful" phldr="1"/>
      <dgm:spPr/>
      <dgm:t>
        <a:bodyPr/>
        <a:lstStyle/>
        <a:p>
          <a:endParaRPr lang="ru-RU"/>
        </a:p>
      </dgm:t>
    </dgm:pt>
    <dgm:pt modelId="{2AFF3C5B-B9D0-4908-AB80-C266881974E0}">
      <dgm:prSet phldrT="[Текст]"/>
      <dgm:spPr/>
      <dgm:t>
        <a:bodyPr/>
        <a:lstStyle/>
        <a:p>
          <a:r>
            <a:rPr lang="ru-RU" b="1" dirty="0" smtClean="0"/>
            <a:t>Если</a:t>
          </a:r>
          <a:r>
            <a:rPr lang="ru-RU" dirty="0" smtClean="0"/>
            <a:t> </a:t>
          </a:r>
          <a:r>
            <a:rPr lang="ru-RU" b="1" dirty="0" smtClean="0"/>
            <a:t>невнимателен весь класс:</a:t>
          </a:r>
          <a:endParaRPr lang="ru-RU" b="1" dirty="0"/>
        </a:p>
      </dgm:t>
    </dgm:pt>
    <dgm:pt modelId="{6F373843-3961-48C9-9735-BD97D07DA6CE}" type="parTrans" cxnId="{084068EE-CB00-4AF7-AAAA-0E36BC74E5C1}">
      <dgm:prSet/>
      <dgm:spPr/>
      <dgm:t>
        <a:bodyPr/>
        <a:lstStyle/>
        <a:p>
          <a:endParaRPr lang="ru-RU"/>
        </a:p>
      </dgm:t>
    </dgm:pt>
    <dgm:pt modelId="{116445EA-EB5E-41C5-9304-3DC67A3825DB}" type="sibTrans" cxnId="{084068EE-CB00-4AF7-AAAA-0E36BC74E5C1}">
      <dgm:prSet/>
      <dgm:spPr/>
      <dgm:t>
        <a:bodyPr/>
        <a:lstStyle/>
        <a:p>
          <a:endParaRPr lang="ru-RU"/>
        </a:p>
      </dgm:t>
    </dgm:pt>
    <dgm:pt modelId="{C5F2D2CF-6D5E-404E-840B-292849172B50}">
      <dgm:prSet phldrT="[Текст]"/>
      <dgm:spPr/>
      <dgm:t>
        <a:bodyPr/>
        <a:lstStyle/>
        <a:p>
          <a:r>
            <a:rPr lang="ru-RU" dirty="0" smtClean="0"/>
            <a:t>Причина в педагоге (трудный материал, сухое изложение);</a:t>
          </a:r>
          <a:endParaRPr lang="ru-RU" dirty="0"/>
        </a:p>
      </dgm:t>
    </dgm:pt>
    <dgm:pt modelId="{57250EE7-273D-4C78-B78B-D68CC3A7A759}" type="parTrans" cxnId="{6E86272D-89DF-4005-A08E-13A9D953A238}">
      <dgm:prSet/>
      <dgm:spPr/>
      <dgm:t>
        <a:bodyPr/>
        <a:lstStyle/>
        <a:p>
          <a:endParaRPr lang="ru-RU"/>
        </a:p>
      </dgm:t>
    </dgm:pt>
    <dgm:pt modelId="{5D45068D-F775-451B-A6DB-1145049C6FBE}" type="sibTrans" cxnId="{6E86272D-89DF-4005-A08E-13A9D953A238}">
      <dgm:prSet/>
      <dgm:spPr/>
      <dgm:t>
        <a:bodyPr/>
        <a:lstStyle/>
        <a:p>
          <a:endParaRPr lang="ru-RU"/>
        </a:p>
      </dgm:t>
    </dgm:pt>
    <dgm:pt modelId="{6D5CC403-D74C-421F-9DB0-AD6338E70E5F}">
      <dgm:prSet phldrT="[Текст]"/>
      <dgm:spPr/>
      <dgm:t>
        <a:bodyPr/>
        <a:lstStyle/>
        <a:p>
          <a:r>
            <a:rPr lang="ru-RU" b="1" dirty="0" smtClean="0"/>
            <a:t>Если невнимательны только некоторые учащиеся:</a:t>
          </a:r>
          <a:endParaRPr lang="ru-RU" b="1" dirty="0"/>
        </a:p>
      </dgm:t>
    </dgm:pt>
    <dgm:pt modelId="{807ABB98-9DE9-4046-8089-FDB62C3B9765}" type="parTrans" cxnId="{09F89746-45CD-4B25-B8C9-1F0DF245DAD9}">
      <dgm:prSet/>
      <dgm:spPr/>
      <dgm:t>
        <a:bodyPr/>
        <a:lstStyle/>
        <a:p>
          <a:endParaRPr lang="ru-RU"/>
        </a:p>
      </dgm:t>
    </dgm:pt>
    <dgm:pt modelId="{565B7FE6-A0B0-4D24-9F29-66CA2C279534}" type="sibTrans" cxnId="{09F89746-45CD-4B25-B8C9-1F0DF245DAD9}">
      <dgm:prSet/>
      <dgm:spPr/>
      <dgm:t>
        <a:bodyPr/>
        <a:lstStyle/>
        <a:p>
          <a:endParaRPr lang="ru-RU"/>
        </a:p>
      </dgm:t>
    </dgm:pt>
    <dgm:pt modelId="{DA511EE7-F159-4648-9A3E-8C004B6003D7}">
      <dgm:prSet phldrT="[Текст]"/>
      <dgm:spPr/>
      <dgm:t>
        <a:bodyPr/>
        <a:lstStyle/>
        <a:p>
          <a:r>
            <a:rPr lang="ru-RU" dirty="0" smtClean="0"/>
            <a:t>Невнимательность как черта личности</a:t>
          </a:r>
          <a:endParaRPr lang="ru-RU" dirty="0"/>
        </a:p>
      </dgm:t>
    </dgm:pt>
    <dgm:pt modelId="{3570C36E-8C71-4B0D-AB8A-04BA4377F676}" type="parTrans" cxnId="{E3CA6BCF-6E2C-4FAC-A575-5D9383047357}">
      <dgm:prSet/>
      <dgm:spPr/>
      <dgm:t>
        <a:bodyPr/>
        <a:lstStyle/>
        <a:p>
          <a:endParaRPr lang="ru-RU"/>
        </a:p>
      </dgm:t>
    </dgm:pt>
    <dgm:pt modelId="{726D830B-9D40-427D-B604-37A89878F889}" type="sibTrans" cxnId="{E3CA6BCF-6E2C-4FAC-A575-5D9383047357}">
      <dgm:prSet/>
      <dgm:spPr/>
      <dgm:t>
        <a:bodyPr/>
        <a:lstStyle/>
        <a:p>
          <a:endParaRPr lang="ru-RU"/>
        </a:p>
      </dgm:t>
    </dgm:pt>
    <dgm:pt modelId="{F1D3B684-7C90-4331-9566-D515F371F53A}">
      <dgm:prSet phldrT="[Текст]"/>
      <dgm:spPr/>
      <dgm:t>
        <a:bodyPr/>
        <a:lstStyle/>
        <a:p>
          <a:r>
            <a:rPr lang="ru-RU" dirty="0" smtClean="0"/>
            <a:t>Слишком легкий материал</a:t>
          </a:r>
          <a:endParaRPr lang="ru-RU" dirty="0"/>
        </a:p>
      </dgm:t>
    </dgm:pt>
    <dgm:pt modelId="{91ADDC4A-326F-4898-96BA-DC9F3A052DFB}" type="parTrans" cxnId="{59652063-5088-49D8-9D6B-B4AB4E36E2B0}">
      <dgm:prSet/>
      <dgm:spPr/>
      <dgm:t>
        <a:bodyPr/>
        <a:lstStyle/>
        <a:p>
          <a:endParaRPr lang="ru-RU"/>
        </a:p>
      </dgm:t>
    </dgm:pt>
    <dgm:pt modelId="{3CA1802A-0EBC-42FD-AC04-5EF0AF0FACC1}" type="sibTrans" cxnId="{59652063-5088-49D8-9D6B-B4AB4E36E2B0}">
      <dgm:prSet/>
      <dgm:spPr/>
      <dgm:t>
        <a:bodyPr/>
        <a:lstStyle/>
        <a:p>
          <a:endParaRPr lang="ru-RU"/>
        </a:p>
      </dgm:t>
    </dgm:pt>
    <dgm:pt modelId="{99F6DB81-B009-42F4-A306-2195351107B8}">
      <dgm:prSet phldrT="[Текст]"/>
      <dgm:spPr/>
      <dgm:t>
        <a:bodyPr/>
        <a:lstStyle/>
        <a:p>
          <a:r>
            <a:rPr lang="ru-RU" dirty="0" smtClean="0"/>
            <a:t>Не обеспечены нормальные гигиенические условия в классе (спертый воздух, отсутствие проветривания, высокая или низкая температура  и прочее)</a:t>
          </a:r>
          <a:endParaRPr lang="ru-RU" dirty="0"/>
        </a:p>
      </dgm:t>
    </dgm:pt>
    <dgm:pt modelId="{EC66F1FA-4D8B-4A40-9294-88F5716A88DE}" type="parTrans" cxnId="{FF1DE491-D519-4769-A0CF-D2ABF560CA06}">
      <dgm:prSet/>
      <dgm:spPr/>
      <dgm:t>
        <a:bodyPr/>
        <a:lstStyle/>
        <a:p>
          <a:endParaRPr lang="ru-RU"/>
        </a:p>
      </dgm:t>
    </dgm:pt>
    <dgm:pt modelId="{CB6467A1-24B9-4EFA-84B9-6A2519C61756}" type="sibTrans" cxnId="{FF1DE491-D519-4769-A0CF-D2ABF560CA06}">
      <dgm:prSet/>
      <dgm:spPr/>
      <dgm:t>
        <a:bodyPr/>
        <a:lstStyle/>
        <a:p>
          <a:endParaRPr lang="ru-RU"/>
        </a:p>
      </dgm:t>
    </dgm:pt>
    <dgm:pt modelId="{C0A2CC89-E203-4ACC-8C89-1B71341D6406}">
      <dgm:prSet phldrT="[Текст]"/>
      <dgm:spPr/>
      <dgm:t>
        <a:bodyPr/>
        <a:lstStyle/>
        <a:p>
          <a:r>
            <a:rPr lang="ru-RU" dirty="0" smtClean="0"/>
            <a:t>Слишком сложный материал</a:t>
          </a:r>
          <a:endParaRPr lang="ru-RU" dirty="0"/>
        </a:p>
      </dgm:t>
    </dgm:pt>
    <dgm:pt modelId="{6BFF2A84-3B55-4831-985E-0E455D4B53D1}" type="parTrans" cxnId="{9E61DD37-71D5-4A88-9639-956FDBC39C62}">
      <dgm:prSet/>
      <dgm:spPr/>
      <dgm:t>
        <a:bodyPr/>
        <a:lstStyle/>
        <a:p>
          <a:endParaRPr lang="ru-RU"/>
        </a:p>
      </dgm:t>
    </dgm:pt>
    <dgm:pt modelId="{919B7239-B4AE-47EF-8ABD-67B020EB3C1C}" type="sibTrans" cxnId="{9E61DD37-71D5-4A88-9639-956FDBC39C62}">
      <dgm:prSet/>
      <dgm:spPr/>
      <dgm:t>
        <a:bodyPr/>
        <a:lstStyle/>
        <a:p>
          <a:endParaRPr lang="ru-RU"/>
        </a:p>
      </dgm:t>
    </dgm:pt>
    <dgm:pt modelId="{F5345BC8-C9C9-4F5A-BB47-9474EB42BBAE}">
      <dgm:prSet phldrT="[Текст]"/>
      <dgm:spPr/>
      <dgm:t>
        <a:bodyPr/>
        <a:lstStyle/>
        <a:p>
          <a:r>
            <a:rPr lang="ru-RU" dirty="0" smtClean="0"/>
            <a:t>Недостатки зрения или слуха</a:t>
          </a:r>
          <a:endParaRPr lang="ru-RU" dirty="0"/>
        </a:p>
      </dgm:t>
    </dgm:pt>
    <dgm:pt modelId="{FE8BC2D4-FECC-4B69-B94D-F74F644F31CC}" type="parTrans" cxnId="{05DB866E-0192-4433-98C2-912E384A9D64}">
      <dgm:prSet/>
      <dgm:spPr/>
      <dgm:t>
        <a:bodyPr/>
        <a:lstStyle/>
        <a:p>
          <a:endParaRPr lang="ru-RU"/>
        </a:p>
      </dgm:t>
    </dgm:pt>
    <dgm:pt modelId="{3F09818A-F337-452A-A1C7-359CB079EDF5}" type="sibTrans" cxnId="{05DB866E-0192-4433-98C2-912E384A9D64}">
      <dgm:prSet/>
      <dgm:spPr/>
      <dgm:t>
        <a:bodyPr/>
        <a:lstStyle/>
        <a:p>
          <a:endParaRPr lang="ru-RU"/>
        </a:p>
      </dgm:t>
    </dgm:pt>
    <dgm:pt modelId="{7978F9AD-7E82-4A63-92D9-01927A0588C4}">
      <dgm:prSet phldrT="[Текст]"/>
      <dgm:spPr/>
      <dgm:t>
        <a:bodyPr/>
        <a:lstStyle/>
        <a:p>
          <a:r>
            <a:rPr lang="ru-RU" dirty="0" smtClean="0"/>
            <a:t>Головные боли</a:t>
          </a:r>
          <a:endParaRPr lang="ru-RU" dirty="0"/>
        </a:p>
      </dgm:t>
    </dgm:pt>
    <dgm:pt modelId="{80EBBA1E-E626-4ACB-8510-564711F7D1FC}" type="parTrans" cxnId="{7FA1C5F2-F61F-4459-B100-AE1D977F40DC}">
      <dgm:prSet/>
      <dgm:spPr/>
      <dgm:t>
        <a:bodyPr/>
        <a:lstStyle/>
        <a:p>
          <a:endParaRPr lang="ru-RU"/>
        </a:p>
      </dgm:t>
    </dgm:pt>
    <dgm:pt modelId="{51ECC6ED-AE11-42BC-90B4-29CF1ACF4ACE}" type="sibTrans" cxnId="{7FA1C5F2-F61F-4459-B100-AE1D977F40DC}">
      <dgm:prSet/>
      <dgm:spPr/>
      <dgm:t>
        <a:bodyPr/>
        <a:lstStyle/>
        <a:p>
          <a:endParaRPr lang="ru-RU"/>
        </a:p>
      </dgm:t>
    </dgm:pt>
    <dgm:pt modelId="{0C7A4D6C-88B0-4F13-90D4-671993F5F21B}" type="pres">
      <dgm:prSet presAssocID="{AFD7D1AE-4DCE-488B-8312-D0837685D8B5}" presName="Name0" presStyleCnt="0">
        <dgm:presLayoutVars>
          <dgm:dir/>
          <dgm:animLvl val="lvl"/>
          <dgm:resizeHandles val="exact"/>
        </dgm:presLayoutVars>
      </dgm:prSet>
      <dgm:spPr/>
      <dgm:t>
        <a:bodyPr/>
        <a:lstStyle/>
        <a:p>
          <a:endParaRPr lang="ru-RU"/>
        </a:p>
      </dgm:t>
    </dgm:pt>
    <dgm:pt modelId="{194297ED-D512-4990-A97D-87766F57B512}" type="pres">
      <dgm:prSet presAssocID="{2AFF3C5B-B9D0-4908-AB80-C266881974E0}" presName="composite" presStyleCnt="0"/>
      <dgm:spPr/>
    </dgm:pt>
    <dgm:pt modelId="{011F9CE7-5AAB-4CB6-9F0C-657BF896ECCF}" type="pres">
      <dgm:prSet presAssocID="{2AFF3C5B-B9D0-4908-AB80-C266881974E0}" presName="parTx" presStyleLbl="alignNode1" presStyleIdx="0" presStyleCnt="2">
        <dgm:presLayoutVars>
          <dgm:chMax val="0"/>
          <dgm:chPref val="0"/>
          <dgm:bulletEnabled val="1"/>
        </dgm:presLayoutVars>
      </dgm:prSet>
      <dgm:spPr/>
      <dgm:t>
        <a:bodyPr/>
        <a:lstStyle/>
        <a:p>
          <a:endParaRPr lang="ru-RU"/>
        </a:p>
      </dgm:t>
    </dgm:pt>
    <dgm:pt modelId="{722DFB1E-F767-4A8B-A53C-5941BD7317AB}" type="pres">
      <dgm:prSet presAssocID="{2AFF3C5B-B9D0-4908-AB80-C266881974E0}" presName="desTx" presStyleLbl="alignAccFollowNode1" presStyleIdx="0" presStyleCnt="2">
        <dgm:presLayoutVars>
          <dgm:bulletEnabled val="1"/>
        </dgm:presLayoutVars>
      </dgm:prSet>
      <dgm:spPr/>
      <dgm:t>
        <a:bodyPr/>
        <a:lstStyle/>
        <a:p>
          <a:endParaRPr lang="ru-RU"/>
        </a:p>
      </dgm:t>
    </dgm:pt>
    <dgm:pt modelId="{1B72F402-621A-4217-BDED-17276EDE4CAC}" type="pres">
      <dgm:prSet presAssocID="{116445EA-EB5E-41C5-9304-3DC67A3825DB}" presName="space" presStyleCnt="0"/>
      <dgm:spPr/>
    </dgm:pt>
    <dgm:pt modelId="{63BC4B92-29BF-4091-ABE9-E07D813F494E}" type="pres">
      <dgm:prSet presAssocID="{6D5CC403-D74C-421F-9DB0-AD6338E70E5F}" presName="composite" presStyleCnt="0"/>
      <dgm:spPr/>
    </dgm:pt>
    <dgm:pt modelId="{0CC8EB42-44EC-4CE1-A4D2-9B15FDE53151}" type="pres">
      <dgm:prSet presAssocID="{6D5CC403-D74C-421F-9DB0-AD6338E70E5F}" presName="parTx" presStyleLbl="alignNode1" presStyleIdx="1" presStyleCnt="2">
        <dgm:presLayoutVars>
          <dgm:chMax val="0"/>
          <dgm:chPref val="0"/>
          <dgm:bulletEnabled val="1"/>
        </dgm:presLayoutVars>
      </dgm:prSet>
      <dgm:spPr/>
      <dgm:t>
        <a:bodyPr/>
        <a:lstStyle/>
        <a:p>
          <a:endParaRPr lang="ru-RU"/>
        </a:p>
      </dgm:t>
    </dgm:pt>
    <dgm:pt modelId="{02F97763-1CFF-4A00-85AE-D7A4CB05D4FE}" type="pres">
      <dgm:prSet presAssocID="{6D5CC403-D74C-421F-9DB0-AD6338E70E5F}" presName="desTx" presStyleLbl="alignAccFollowNode1" presStyleIdx="1" presStyleCnt="2">
        <dgm:presLayoutVars>
          <dgm:bulletEnabled val="1"/>
        </dgm:presLayoutVars>
      </dgm:prSet>
      <dgm:spPr/>
      <dgm:t>
        <a:bodyPr/>
        <a:lstStyle/>
        <a:p>
          <a:endParaRPr lang="ru-RU"/>
        </a:p>
      </dgm:t>
    </dgm:pt>
  </dgm:ptLst>
  <dgm:cxnLst>
    <dgm:cxn modelId="{96024736-BD01-47A6-A258-FB6B3B8FBC1A}" type="presOf" srcId="{DA511EE7-F159-4648-9A3E-8C004B6003D7}" destId="{02F97763-1CFF-4A00-85AE-D7A4CB05D4FE}" srcOrd="0" destOrd="0" presId="urn:microsoft.com/office/officeart/2005/8/layout/hList1"/>
    <dgm:cxn modelId="{CE0BCF62-AA9B-40DF-8C22-6F66AE8E8A17}" type="presOf" srcId="{AFD7D1AE-4DCE-488B-8312-D0837685D8B5}" destId="{0C7A4D6C-88B0-4F13-90D4-671993F5F21B}" srcOrd="0" destOrd="0" presId="urn:microsoft.com/office/officeart/2005/8/layout/hList1"/>
    <dgm:cxn modelId="{7FA1C5F2-F61F-4459-B100-AE1D977F40DC}" srcId="{6D5CC403-D74C-421F-9DB0-AD6338E70E5F}" destId="{7978F9AD-7E82-4A63-92D9-01927A0588C4}" srcOrd="4" destOrd="0" parTransId="{80EBBA1E-E626-4ACB-8510-564711F7D1FC}" sibTransId="{51ECC6ED-AE11-42BC-90B4-29CF1ACF4ACE}"/>
    <dgm:cxn modelId="{59652063-5088-49D8-9D6B-B4AB4E36E2B0}" srcId="{6D5CC403-D74C-421F-9DB0-AD6338E70E5F}" destId="{F1D3B684-7C90-4331-9566-D515F371F53A}" srcOrd="1" destOrd="0" parTransId="{91ADDC4A-326F-4898-96BA-DC9F3A052DFB}" sibTransId="{3CA1802A-0EBC-42FD-AC04-5EF0AF0FACC1}"/>
    <dgm:cxn modelId="{89145FC9-B7D6-4AB2-A59F-25607C7DBCA3}" type="presOf" srcId="{99F6DB81-B009-42F4-A306-2195351107B8}" destId="{722DFB1E-F767-4A8B-A53C-5941BD7317AB}" srcOrd="0" destOrd="1" presId="urn:microsoft.com/office/officeart/2005/8/layout/hList1"/>
    <dgm:cxn modelId="{140850E2-A92A-4112-8FE5-C081C5DE3CB1}" type="presOf" srcId="{2AFF3C5B-B9D0-4908-AB80-C266881974E0}" destId="{011F9CE7-5AAB-4CB6-9F0C-657BF896ECCF}" srcOrd="0" destOrd="0" presId="urn:microsoft.com/office/officeart/2005/8/layout/hList1"/>
    <dgm:cxn modelId="{6E86272D-89DF-4005-A08E-13A9D953A238}" srcId="{2AFF3C5B-B9D0-4908-AB80-C266881974E0}" destId="{C5F2D2CF-6D5E-404E-840B-292849172B50}" srcOrd="0" destOrd="0" parTransId="{57250EE7-273D-4C78-B78B-D68CC3A7A759}" sibTransId="{5D45068D-F775-451B-A6DB-1145049C6FBE}"/>
    <dgm:cxn modelId="{084068EE-CB00-4AF7-AAAA-0E36BC74E5C1}" srcId="{AFD7D1AE-4DCE-488B-8312-D0837685D8B5}" destId="{2AFF3C5B-B9D0-4908-AB80-C266881974E0}" srcOrd="0" destOrd="0" parTransId="{6F373843-3961-48C9-9735-BD97D07DA6CE}" sibTransId="{116445EA-EB5E-41C5-9304-3DC67A3825DB}"/>
    <dgm:cxn modelId="{FF1DE491-D519-4769-A0CF-D2ABF560CA06}" srcId="{2AFF3C5B-B9D0-4908-AB80-C266881974E0}" destId="{99F6DB81-B009-42F4-A306-2195351107B8}" srcOrd="1" destOrd="0" parTransId="{EC66F1FA-4D8B-4A40-9294-88F5716A88DE}" sibTransId="{CB6467A1-24B9-4EFA-84B9-6A2519C61756}"/>
    <dgm:cxn modelId="{E3CA6BCF-6E2C-4FAC-A575-5D9383047357}" srcId="{6D5CC403-D74C-421F-9DB0-AD6338E70E5F}" destId="{DA511EE7-F159-4648-9A3E-8C004B6003D7}" srcOrd="0" destOrd="0" parTransId="{3570C36E-8C71-4B0D-AB8A-04BA4377F676}" sibTransId="{726D830B-9D40-427D-B604-37A89878F889}"/>
    <dgm:cxn modelId="{05DB866E-0192-4433-98C2-912E384A9D64}" srcId="{6D5CC403-D74C-421F-9DB0-AD6338E70E5F}" destId="{F5345BC8-C9C9-4F5A-BB47-9474EB42BBAE}" srcOrd="3" destOrd="0" parTransId="{FE8BC2D4-FECC-4B69-B94D-F74F644F31CC}" sibTransId="{3F09818A-F337-452A-A1C7-359CB079EDF5}"/>
    <dgm:cxn modelId="{9E61DD37-71D5-4A88-9639-956FDBC39C62}" srcId="{6D5CC403-D74C-421F-9DB0-AD6338E70E5F}" destId="{C0A2CC89-E203-4ACC-8C89-1B71341D6406}" srcOrd="2" destOrd="0" parTransId="{6BFF2A84-3B55-4831-985E-0E455D4B53D1}" sibTransId="{919B7239-B4AE-47EF-8ABD-67B020EB3C1C}"/>
    <dgm:cxn modelId="{DBA255D5-3F75-4DC6-A17D-658E97AA3590}" type="presOf" srcId="{F5345BC8-C9C9-4F5A-BB47-9474EB42BBAE}" destId="{02F97763-1CFF-4A00-85AE-D7A4CB05D4FE}" srcOrd="0" destOrd="3" presId="urn:microsoft.com/office/officeart/2005/8/layout/hList1"/>
    <dgm:cxn modelId="{4B4F1049-041B-43E6-8C05-5C2EAA598381}" type="presOf" srcId="{C5F2D2CF-6D5E-404E-840B-292849172B50}" destId="{722DFB1E-F767-4A8B-A53C-5941BD7317AB}" srcOrd="0" destOrd="0" presId="urn:microsoft.com/office/officeart/2005/8/layout/hList1"/>
    <dgm:cxn modelId="{12C444A8-F91F-4CF2-B00A-5EFE4CC7A00E}" type="presOf" srcId="{7978F9AD-7E82-4A63-92D9-01927A0588C4}" destId="{02F97763-1CFF-4A00-85AE-D7A4CB05D4FE}" srcOrd="0" destOrd="4" presId="urn:microsoft.com/office/officeart/2005/8/layout/hList1"/>
    <dgm:cxn modelId="{4F206DDA-D1E6-4258-9B30-21AF277E1506}" type="presOf" srcId="{6D5CC403-D74C-421F-9DB0-AD6338E70E5F}" destId="{0CC8EB42-44EC-4CE1-A4D2-9B15FDE53151}" srcOrd="0" destOrd="0" presId="urn:microsoft.com/office/officeart/2005/8/layout/hList1"/>
    <dgm:cxn modelId="{DE2EB3B3-3948-4766-970F-82946F8DEF42}" type="presOf" srcId="{C0A2CC89-E203-4ACC-8C89-1B71341D6406}" destId="{02F97763-1CFF-4A00-85AE-D7A4CB05D4FE}" srcOrd="0" destOrd="2" presId="urn:microsoft.com/office/officeart/2005/8/layout/hList1"/>
    <dgm:cxn modelId="{09F89746-45CD-4B25-B8C9-1F0DF245DAD9}" srcId="{AFD7D1AE-4DCE-488B-8312-D0837685D8B5}" destId="{6D5CC403-D74C-421F-9DB0-AD6338E70E5F}" srcOrd="1" destOrd="0" parTransId="{807ABB98-9DE9-4046-8089-FDB62C3B9765}" sibTransId="{565B7FE6-A0B0-4D24-9F29-66CA2C279534}"/>
    <dgm:cxn modelId="{465B5431-B2CB-41C1-BB25-53D778CE4A04}" type="presOf" srcId="{F1D3B684-7C90-4331-9566-D515F371F53A}" destId="{02F97763-1CFF-4A00-85AE-D7A4CB05D4FE}" srcOrd="0" destOrd="1" presId="urn:microsoft.com/office/officeart/2005/8/layout/hList1"/>
    <dgm:cxn modelId="{904F5FD6-554A-4725-9667-893D4D7A86C1}" type="presParOf" srcId="{0C7A4D6C-88B0-4F13-90D4-671993F5F21B}" destId="{194297ED-D512-4990-A97D-87766F57B512}" srcOrd="0" destOrd="0" presId="urn:microsoft.com/office/officeart/2005/8/layout/hList1"/>
    <dgm:cxn modelId="{C9BA8265-40DC-4A3F-9391-2CDD9575FB55}" type="presParOf" srcId="{194297ED-D512-4990-A97D-87766F57B512}" destId="{011F9CE7-5AAB-4CB6-9F0C-657BF896ECCF}" srcOrd="0" destOrd="0" presId="urn:microsoft.com/office/officeart/2005/8/layout/hList1"/>
    <dgm:cxn modelId="{B2B8B380-06A1-47CC-ADF5-CDC27335B9FA}" type="presParOf" srcId="{194297ED-D512-4990-A97D-87766F57B512}" destId="{722DFB1E-F767-4A8B-A53C-5941BD7317AB}" srcOrd="1" destOrd="0" presId="urn:microsoft.com/office/officeart/2005/8/layout/hList1"/>
    <dgm:cxn modelId="{5B2EDE01-B381-48B3-975D-9E0D90C0F5E9}" type="presParOf" srcId="{0C7A4D6C-88B0-4F13-90D4-671993F5F21B}" destId="{1B72F402-621A-4217-BDED-17276EDE4CAC}" srcOrd="1" destOrd="0" presId="urn:microsoft.com/office/officeart/2005/8/layout/hList1"/>
    <dgm:cxn modelId="{52B3A98F-FBFA-4906-A8CE-CB53F9BE0FA2}" type="presParOf" srcId="{0C7A4D6C-88B0-4F13-90D4-671993F5F21B}" destId="{63BC4B92-29BF-4091-ABE9-E07D813F494E}" srcOrd="2" destOrd="0" presId="urn:microsoft.com/office/officeart/2005/8/layout/hList1"/>
    <dgm:cxn modelId="{0B43C73E-3989-49FD-B44C-F7216EED46BF}" type="presParOf" srcId="{63BC4B92-29BF-4091-ABE9-E07D813F494E}" destId="{0CC8EB42-44EC-4CE1-A4D2-9B15FDE53151}" srcOrd="0" destOrd="0" presId="urn:microsoft.com/office/officeart/2005/8/layout/hList1"/>
    <dgm:cxn modelId="{05B67F2F-457B-4DFD-9B97-123183A84E51}" type="presParOf" srcId="{63BC4B92-29BF-4091-ABE9-E07D813F494E}" destId="{02F97763-1CFF-4A00-85AE-D7A4CB05D4FE}" srcOrd="1" destOrd="0" presId="urn:microsoft.com/office/officeart/2005/8/layout/hList1"/>
  </dgm:cxnLst>
  <dgm:bg/>
  <dgm:whole/>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E81952-FFF6-4142-8FF4-0E4831406D64}">
      <dsp:nvSpPr>
        <dsp:cNvPr id="0" name=""/>
        <dsp:cNvSpPr/>
      </dsp:nvSpPr>
      <dsp:spPr>
        <a:xfrm>
          <a:off x="3464743" y="1819281"/>
          <a:ext cx="2451331" cy="425437"/>
        </a:xfrm>
        <a:custGeom>
          <a:avLst/>
          <a:gdLst/>
          <a:ahLst/>
          <a:cxnLst/>
          <a:rect l="0" t="0" r="0" b="0"/>
          <a:pathLst>
            <a:path>
              <a:moveTo>
                <a:pt x="0" y="0"/>
              </a:moveTo>
              <a:lnTo>
                <a:pt x="0" y="212718"/>
              </a:lnTo>
              <a:lnTo>
                <a:pt x="2451331" y="212718"/>
              </a:lnTo>
              <a:lnTo>
                <a:pt x="2451331" y="425437"/>
              </a:lnTo>
            </a:path>
          </a:pathLst>
        </a:custGeom>
        <a:noFill/>
        <a:ln w="25400" cap="flat" cmpd="sng" algn="ctr">
          <a:solidFill>
            <a:schemeClr val="accent4">
              <a:tint val="9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659888FB-FED7-420E-8AF0-4FC83945AA97}">
      <dsp:nvSpPr>
        <dsp:cNvPr id="0" name=""/>
        <dsp:cNvSpPr/>
      </dsp:nvSpPr>
      <dsp:spPr>
        <a:xfrm>
          <a:off x="3419023" y="1819281"/>
          <a:ext cx="91440" cy="425437"/>
        </a:xfrm>
        <a:custGeom>
          <a:avLst/>
          <a:gdLst/>
          <a:ahLst/>
          <a:cxnLst/>
          <a:rect l="0" t="0" r="0" b="0"/>
          <a:pathLst>
            <a:path>
              <a:moveTo>
                <a:pt x="45720" y="0"/>
              </a:moveTo>
              <a:lnTo>
                <a:pt x="45720" y="425437"/>
              </a:lnTo>
            </a:path>
          </a:pathLst>
        </a:custGeom>
        <a:noFill/>
        <a:ln w="25400" cap="flat" cmpd="sng" algn="ctr">
          <a:solidFill>
            <a:schemeClr val="accent4">
              <a:tint val="9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8719FD10-0C4F-4E96-B244-CCE4C140AF0F}">
      <dsp:nvSpPr>
        <dsp:cNvPr id="0" name=""/>
        <dsp:cNvSpPr/>
      </dsp:nvSpPr>
      <dsp:spPr>
        <a:xfrm>
          <a:off x="1013411" y="1819281"/>
          <a:ext cx="2451331" cy="425437"/>
        </a:xfrm>
        <a:custGeom>
          <a:avLst/>
          <a:gdLst/>
          <a:ahLst/>
          <a:cxnLst/>
          <a:rect l="0" t="0" r="0" b="0"/>
          <a:pathLst>
            <a:path>
              <a:moveTo>
                <a:pt x="2451331" y="0"/>
              </a:moveTo>
              <a:lnTo>
                <a:pt x="2451331" y="212718"/>
              </a:lnTo>
              <a:lnTo>
                <a:pt x="0" y="212718"/>
              </a:lnTo>
              <a:lnTo>
                <a:pt x="0" y="425437"/>
              </a:lnTo>
            </a:path>
          </a:pathLst>
        </a:custGeom>
        <a:noFill/>
        <a:ln w="25400" cap="flat" cmpd="sng" algn="ctr">
          <a:solidFill>
            <a:schemeClr val="accent4">
              <a:tint val="9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DE2BE588-CD9D-4848-87B2-003009B088A6}">
      <dsp:nvSpPr>
        <dsp:cNvPr id="0" name=""/>
        <dsp:cNvSpPr/>
      </dsp:nvSpPr>
      <dsp:spPr>
        <a:xfrm>
          <a:off x="1428760" y="806334"/>
          <a:ext cx="4071964" cy="1012946"/>
        </a:xfrm>
        <a:prstGeom prst="rect">
          <a:avLst/>
        </a:prstGeom>
        <a:gradFill rotWithShape="0">
          <a:gsLst>
            <a:gs pos="0">
              <a:schemeClr val="accent4">
                <a:alpha val="80000"/>
                <a:hueOff val="0"/>
                <a:satOff val="0"/>
                <a:lumOff val="0"/>
                <a:alphaOff val="0"/>
                <a:shade val="51000"/>
                <a:satMod val="130000"/>
              </a:schemeClr>
            </a:gs>
            <a:gs pos="80000">
              <a:schemeClr val="accent4">
                <a:alpha val="80000"/>
                <a:hueOff val="0"/>
                <a:satOff val="0"/>
                <a:lumOff val="0"/>
                <a:alphaOff val="0"/>
                <a:shade val="93000"/>
                <a:satMod val="130000"/>
              </a:schemeClr>
            </a:gs>
            <a:gs pos="100000">
              <a:schemeClr val="accent4">
                <a:alpha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r>
            <a:rPr lang="ru-RU" sz="4000" b="1" kern="1200" dirty="0" smtClean="0"/>
            <a:t>ФУНКЦИИ</a:t>
          </a:r>
          <a:endParaRPr lang="ru-RU" sz="4000" b="1" kern="1200" dirty="0"/>
        </a:p>
      </dsp:txBody>
      <dsp:txXfrm>
        <a:off x="1428760" y="806334"/>
        <a:ext cx="4071964" cy="1012946"/>
      </dsp:txXfrm>
    </dsp:sp>
    <dsp:sp modelId="{ACEC1F99-7E00-4CA6-B709-D4B1C1ACCF1D}">
      <dsp:nvSpPr>
        <dsp:cNvPr id="0" name=""/>
        <dsp:cNvSpPr/>
      </dsp:nvSpPr>
      <dsp:spPr>
        <a:xfrm>
          <a:off x="465" y="2244718"/>
          <a:ext cx="2025893" cy="1012946"/>
        </a:xfrm>
        <a:prstGeom prst="rect">
          <a:avLst/>
        </a:prstGeom>
        <a:gradFill rotWithShape="0">
          <a:gsLst>
            <a:gs pos="0">
              <a:schemeClr val="accent4">
                <a:alpha val="70000"/>
                <a:hueOff val="0"/>
                <a:satOff val="0"/>
                <a:lumOff val="0"/>
                <a:alphaOff val="0"/>
                <a:shade val="51000"/>
                <a:satMod val="130000"/>
              </a:schemeClr>
            </a:gs>
            <a:gs pos="80000">
              <a:schemeClr val="accent4">
                <a:alpha val="70000"/>
                <a:hueOff val="0"/>
                <a:satOff val="0"/>
                <a:lumOff val="0"/>
                <a:alphaOff val="0"/>
                <a:shade val="93000"/>
                <a:satMod val="130000"/>
              </a:schemeClr>
            </a:gs>
            <a:gs pos="100000">
              <a:schemeClr val="accent4">
                <a:alpha val="70000"/>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20955" tIns="20955" rIns="20955" bIns="20955" numCol="1" spcCol="1270" anchor="ctr" anchorCtr="0">
          <a:noAutofit/>
        </a:bodyPr>
        <a:lstStyle/>
        <a:p>
          <a:pPr lvl="0" algn="ctr" defTabSz="1466850">
            <a:lnSpc>
              <a:spcPct val="90000"/>
            </a:lnSpc>
            <a:spcBef>
              <a:spcPct val="0"/>
            </a:spcBef>
            <a:spcAft>
              <a:spcPct val="35000"/>
            </a:spcAft>
          </a:pPr>
          <a:r>
            <a:rPr lang="ru-RU" sz="3300" kern="1200" dirty="0" smtClean="0"/>
            <a:t>Отбор</a:t>
          </a:r>
          <a:endParaRPr lang="ru-RU" sz="3300" kern="1200" dirty="0"/>
        </a:p>
      </dsp:txBody>
      <dsp:txXfrm>
        <a:off x="465" y="2244718"/>
        <a:ext cx="2025893" cy="1012946"/>
      </dsp:txXfrm>
    </dsp:sp>
    <dsp:sp modelId="{300297CB-B99C-485A-A4F6-2259DF804894}">
      <dsp:nvSpPr>
        <dsp:cNvPr id="0" name=""/>
        <dsp:cNvSpPr/>
      </dsp:nvSpPr>
      <dsp:spPr>
        <a:xfrm>
          <a:off x="2451796" y="2244718"/>
          <a:ext cx="2025893" cy="1012946"/>
        </a:xfrm>
        <a:prstGeom prst="rect">
          <a:avLst/>
        </a:prstGeom>
        <a:gradFill rotWithShape="0">
          <a:gsLst>
            <a:gs pos="0">
              <a:schemeClr val="accent4">
                <a:alpha val="70000"/>
                <a:hueOff val="0"/>
                <a:satOff val="0"/>
                <a:lumOff val="0"/>
                <a:alphaOff val="0"/>
                <a:shade val="51000"/>
                <a:satMod val="130000"/>
              </a:schemeClr>
            </a:gs>
            <a:gs pos="80000">
              <a:schemeClr val="accent4">
                <a:alpha val="70000"/>
                <a:hueOff val="0"/>
                <a:satOff val="0"/>
                <a:lumOff val="0"/>
                <a:alphaOff val="0"/>
                <a:shade val="93000"/>
                <a:satMod val="130000"/>
              </a:schemeClr>
            </a:gs>
            <a:gs pos="100000">
              <a:schemeClr val="accent4">
                <a:alpha val="70000"/>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20955" tIns="20955" rIns="20955" bIns="20955" numCol="1" spcCol="1270" anchor="ctr" anchorCtr="0">
          <a:noAutofit/>
        </a:bodyPr>
        <a:lstStyle/>
        <a:p>
          <a:pPr lvl="0" algn="ctr" defTabSz="1466850">
            <a:lnSpc>
              <a:spcPct val="90000"/>
            </a:lnSpc>
            <a:spcBef>
              <a:spcPct val="0"/>
            </a:spcBef>
            <a:spcAft>
              <a:spcPct val="35000"/>
            </a:spcAft>
          </a:pPr>
          <a:r>
            <a:rPr lang="ru-RU" sz="3300" kern="1200" dirty="0" smtClean="0"/>
            <a:t>Удержание</a:t>
          </a:r>
          <a:endParaRPr lang="ru-RU" sz="3300" kern="1200" dirty="0"/>
        </a:p>
      </dsp:txBody>
      <dsp:txXfrm>
        <a:off x="2451796" y="2244718"/>
        <a:ext cx="2025893" cy="1012946"/>
      </dsp:txXfrm>
    </dsp:sp>
    <dsp:sp modelId="{D9F45DB0-CC34-4EAA-86C1-B576DADC8B10}">
      <dsp:nvSpPr>
        <dsp:cNvPr id="0" name=""/>
        <dsp:cNvSpPr/>
      </dsp:nvSpPr>
      <dsp:spPr>
        <a:xfrm>
          <a:off x="4903127" y="2244718"/>
          <a:ext cx="2025893" cy="1012946"/>
        </a:xfrm>
        <a:prstGeom prst="rect">
          <a:avLst/>
        </a:prstGeom>
        <a:gradFill rotWithShape="0">
          <a:gsLst>
            <a:gs pos="0">
              <a:schemeClr val="accent4">
                <a:alpha val="70000"/>
                <a:hueOff val="0"/>
                <a:satOff val="0"/>
                <a:lumOff val="0"/>
                <a:alphaOff val="0"/>
                <a:shade val="51000"/>
                <a:satMod val="130000"/>
              </a:schemeClr>
            </a:gs>
            <a:gs pos="80000">
              <a:schemeClr val="accent4">
                <a:alpha val="70000"/>
                <a:hueOff val="0"/>
                <a:satOff val="0"/>
                <a:lumOff val="0"/>
                <a:alphaOff val="0"/>
                <a:shade val="93000"/>
                <a:satMod val="130000"/>
              </a:schemeClr>
            </a:gs>
            <a:gs pos="100000">
              <a:schemeClr val="accent4">
                <a:alpha val="70000"/>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20955" tIns="20955" rIns="20955" bIns="20955" numCol="1" spcCol="1270" anchor="ctr" anchorCtr="0">
          <a:noAutofit/>
        </a:bodyPr>
        <a:lstStyle/>
        <a:p>
          <a:pPr lvl="0" algn="ctr" defTabSz="1466850">
            <a:lnSpc>
              <a:spcPct val="90000"/>
            </a:lnSpc>
            <a:spcBef>
              <a:spcPct val="0"/>
            </a:spcBef>
            <a:spcAft>
              <a:spcPct val="35000"/>
            </a:spcAft>
          </a:pPr>
          <a:r>
            <a:rPr lang="ru-RU" sz="3300" kern="1200" dirty="0" smtClean="0"/>
            <a:t>Регуляция и контроль</a:t>
          </a:r>
          <a:endParaRPr lang="ru-RU" sz="3300" kern="1200" dirty="0"/>
        </a:p>
      </dsp:txBody>
      <dsp:txXfrm>
        <a:off x="4903127" y="2244718"/>
        <a:ext cx="2025893" cy="101294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09297D-CEFF-4628-9E9B-CFB5A6469CD8}">
      <dsp:nvSpPr>
        <dsp:cNvPr id="0" name=""/>
        <dsp:cNvSpPr/>
      </dsp:nvSpPr>
      <dsp:spPr>
        <a:xfrm>
          <a:off x="0" y="571503"/>
          <a:ext cx="4286280" cy="4286280"/>
        </a:xfrm>
        <a:prstGeom prst="pie">
          <a:avLst>
            <a:gd name="adj1" fmla="val 5400000"/>
            <a:gd name="adj2" fmla="val 16200000"/>
          </a:avLst>
        </a:prstGeom>
        <a:solidFill>
          <a:schemeClr val="accent4">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DAAACCD-E8CA-4625-8E2C-72CDDF62093D}">
      <dsp:nvSpPr>
        <dsp:cNvPr id="0" name=""/>
        <dsp:cNvSpPr/>
      </dsp:nvSpPr>
      <dsp:spPr>
        <a:xfrm>
          <a:off x="2143140" y="571503"/>
          <a:ext cx="5000660" cy="4286280"/>
        </a:xfrm>
        <a:prstGeom prst="rect">
          <a:avLst/>
        </a:prstGeom>
        <a:solidFill>
          <a:schemeClr val="lt1">
            <a:alpha val="90000"/>
            <a:hueOff val="0"/>
            <a:satOff val="0"/>
            <a:lumOff val="0"/>
            <a:alphaOff val="0"/>
          </a:schemeClr>
        </a:solidFill>
        <a:ln w="25400" cap="flat" cmpd="sng" algn="ctr">
          <a:solidFill>
            <a:schemeClr val="accent4">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ru-RU" sz="2400" b="1" kern="1200" dirty="0" smtClean="0">
              <a:solidFill>
                <a:srgbClr val="7030A0"/>
              </a:solidFill>
            </a:rPr>
            <a:t>Произвольное внимание </a:t>
          </a:r>
          <a:r>
            <a:rPr lang="ru-RU" sz="2400" kern="1200" dirty="0" smtClean="0"/>
            <a:t>– это внимание, связанное с волей человека</a:t>
          </a:r>
          <a:endParaRPr lang="ru-RU" sz="2400" kern="1200" dirty="0"/>
        </a:p>
      </dsp:txBody>
      <dsp:txXfrm>
        <a:off x="2143140" y="571503"/>
        <a:ext cx="5000660" cy="1285886"/>
      </dsp:txXfrm>
    </dsp:sp>
    <dsp:sp modelId="{4BCDF3FB-F67C-47D5-9293-CF15A07971D4}">
      <dsp:nvSpPr>
        <dsp:cNvPr id="0" name=""/>
        <dsp:cNvSpPr/>
      </dsp:nvSpPr>
      <dsp:spPr>
        <a:xfrm>
          <a:off x="750100" y="1857390"/>
          <a:ext cx="2786079" cy="2786079"/>
        </a:xfrm>
        <a:prstGeom prst="pie">
          <a:avLst>
            <a:gd name="adj1" fmla="val 5400000"/>
            <a:gd name="adj2" fmla="val 16200000"/>
          </a:avLst>
        </a:prstGeom>
        <a:solidFill>
          <a:schemeClr val="accent4">
            <a:shade val="50000"/>
            <a:hueOff val="-139622"/>
            <a:satOff val="-4225"/>
            <a:lumOff val="2774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822536C-E1F0-4C4E-9D80-47F15A74D5C8}">
      <dsp:nvSpPr>
        <dsp:cNvPr id="0" name=""/>
        <dsp:cNvSpPr/>
      </dsp:nvSpPr>
      <dsp:spPr>
        <a:xfrm>
          <a:off x="2143140" y="1857390"/>
          <a:ext cx="5000660" cy="2786079"/>
        </a:xfrm>
        <a:prstGeom prst="rect">
          <a:avLst/>
        </a:prstGeom>
        <a:solidFill>
          <a:schemeClr val="lt1">
            <a:alpha val="90000"/>
            <a:hueOff val="0"/>
            <a:satOff val="0"/>
            <a:lumOff val="0"/>
            <a:alphaOff val="0"/>
          </a:schemeClr>
        </a:solidFill>
        <a:ln w="25400" cap="flat" cmpd="sng" algn="ctr">
          <a:solidFill>
            <a:schemeClr val="accent4">
              <a:shade val="50000"/>
              <a:hueOff val="-139622"/>
              <a:satOff val="-4225"/>
              <a:lumOff val="2774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ru-RU" sz="2400" b="1" kern="1200" dirty="0" smtClean="0">
              <a:solidFill>
                <a:srgbClr val="7030A0"/>
              </a:solidFill>
            </a:rPr>
            <a:t>Непроизвольное внимание</a:t>
          </a:r>
          <a:r>
            <a:rPr lang="ru-RU" sz="2400" b="1" kern="1200" dirty="0" smtClean="0"/>
            <a:t> </a:t>
          </a:r>
          <a:r>
            <a:rPr lang="ru-RU" sz="2400" kern="1200" dirty="0" smtClean="0"/>
            <a:t>– это внимание, которое появляется само поп себе, без усилия воли человека.</a:t>
          </a:r>
          <a:endParaRPr lang="ru-RU" sz="2400" kern="1200" dirty="0"/>
        </a:p>
      </dsp:txBody>
      <dsp:txXfrm>
        <a:off x="2143140" y="1857390"/>
        <a:ext cx="5000660" cy="1285882"/>
      </dsp:txXfrm>
    </dsp:sp>
    <dsp:sp modelId="{61057AF6-27D2-4188-8BC9-05F098884305}">
      <dsp:nvSpPr>
        <dsp:cNvPr id="0" name=""/>
        <dsp:cNvSpPr/>
      </dsp:nvSpPr>
      <dsp:spPr>
        <a:xfrm>
          <a:off x="1500198" y="3143273"/>
          <a:ext cx="1285882" cy="1285882"/>
        </a:xfrm>
        <a:prstGeom prst="pie">
          <a:avLst>
            <a:gd name="adj1" fmla="val 5400000"/>
            <a:gd name="adj2" fmla="val 16200000"/>
          </a:avLst>
        </a:prstGeom>
        <a:solidFill>
          <a:schemeClr val="accent4">
            <a:shade val="50000"/>
            <a:hueOff val="-139622"/>
            <a:satOff val="-4225"/>
            <a:lumOff val="2774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68942CB-8AF7-4F06-9520-04406F428CF4}">
      <dsp:nvSpPr>
        <dsp:cNvPr id="0" name=""/>
        <dsp:cNvSpPr/>
      </dsp:nvSpPr>
      <dsp:spPr>
        <a:xfrm>
          <a:off x="2143140" y="3143273"/>
          <a:ext cx="5000660" cy="1285882"/>
        </a:xfrm>
        <a:prstGeom prst="rect">
          <a:avLst/>
        </a:prstGeom>
        <a:solidFill>
          <a:schemeClr val="lt1">
            <a:alpha val="90000"/>
            <a:hueOff val="0"/>
            <a:satOff val="0"/>
            <a:lumOff val="0"/>
            <a:alphaOff val="0"/>
          </a:schemeClr>
        </a:solidFill>
        <a:ln w="25400" cap="flat" cmpd="sng" algn="ctr">
          <a:solidFill>
            <a:schemeClr val="accent4">
              <a:shade val="50000"/>
              <a:hueOff val="-139622"/>
              <a:satOff val="-4225"/>
              <a:lumOff val="2774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u-RU" sz="2000" b="1" kern="1200" dirty="0" err="1" smtClean="0">
              <a:solidFill>
                <a:srgbClr val="7030A0"/>
              </a:solidFill>
            </a:rPr>
            <a:t>Послепроизвольное</a:t>
          </a:r>
          <a:r>
            <a:rPr lang="ru-RU" sz="2000" b="1" kern="1200" dirty="0" smtClean="0">
              <a:solidFill>
                <a:srgbClr val="7030A0"/>
              </a:solidFill>
            </a:rPr>
            <a:t> внимание</a:t>
          </a:r>
          <a:r>
            <a:rPr lang="ru-RU" sz="2000" kern="1200" dirty="0" smtClean="0"/>
            <a:t> – вначале требуется волевое усилие, потом настолько захватывает, что уже не нужно прилагать дополнительных усилий.</a:t>
          </a:r>
          <a:endParaRPr lang="ru-RU" sz="2000" kern="1200" dirty="0"/>
        </a:p>
      </dsp:txBody>
      <dsp:txXfrm>
        <a:off x="2143140" y="3143273"/>
        <a:ext cx="5000660" cy="1285882"/>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a:solidFill>
            <a:schemeClr val="tx1">
              <a:lumMod val="95000"/>
              <a:lumOff val="5000"/>
              <a:alpha val="32000"/>
            </a:schemeClr>
          </a:solidFill>
        </p:spPr>
        <p:txBody>
          <a:bodyPr/>
          <a:lstStyle>
            <a:lvl1pPr>
              <a:defRPr b="0" cap="none" spc="0">
                <a:ln w="18415" cmpd="sng">
                  <a:solidFill>
                    <a:srgbClr val="FFFFFF"/>
                  </a:solidFill>
                  <a:prstDash val="solid"/>
                </a:ln>
                <a:solidFill>
                  <a:srgbClr val="FFFFFF"/>
                </a:solidFill>
                <a:effectLst>
                  <a:outerShdw blurRad="63500" dir="3600000" algn="tl" rotWithShape="0">
                    <a:srgbClr val="000000">
                      <a:alpha val="70000"/>
                    </a:srgbClr>
                  </a:outerShdw>
                </a:effectLst>
              </a:defRPr>
            </a:lvl1p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910952"/>
          </a:xfrm>
        </p:spPr>
        <p:txBody>
          <a:bodyPr/>
          <a:lstStyle>
            <a:lvl1pPr marL="0" indent="0" algn="ctr">
              <a:buNone/>
              <a:defRPr b="0" cap="none" spc="0">
                <a:ln w="18415" cmpd="sng">
                  <a:solidFill>
                    <a:srgbClr val="FFFFFF"/>
                  </a:solidFill>
                  <a:prstDash val="solid"/>
                </a:ln>
                <a:solidFill>
                  <a:srgbClr val="FFFFFF"/>
                </a:solidFill>
                <a:effectLst>
                  <a:outerShdw blurRad="63500" dir="3600000" algn="tl" rotWithShape="0">
                    <a:srgbClr val="000000">
                      <a:alpha val="70000"/>
                    </a:srgb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41C153B5-1ADA-4BD3-903E-00BE9540E4EF}" type="datetimeFigureOut">
              <a:rPr lang="ru-RU"/>
              <a:pPr>
                <a:defRPr/>
              </a:pPr>
              <a:t>12.12.2014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C124706A-7A75-4CDC-992F-866103128106}"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3C22673E-EF4A-4256-9649-727AE05AEEDA}" type="datetimeFigureOut">
              <a:rPr lang="ru-RU"/>
              <a:pPr>
                <a:defRPr/>
              </a:pPr>
              <a:t>12.12.2014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4409C8E0-8012-4579-8590-E3C35407B89C}"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C49FC763-6F26-4A9D-AA68-115D9D5159CB}" type="datetimeFigureOut">
              <a:rPr lang="ru-RU"/>
              <a:pPr>
                <a:defRPr/>
              </a:pPr>
              <a:t>12.12.2014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3E4EDA0C-1E76-4646-9FBD-9532486BB7D7}"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07704" y="274638"/>
            <a:ext cx="6779096" cy="1143000"/>
          </a:xfrm>
        </p:spPr>
        <p:txBody>
          <a:bodyPr/>
          <a:lstStyle/>
          <a:p>
            <a:r>
              <a:rPr lang="ru-RU" smtClean="0"/>
              <a:t>Образец заголовка</a:t>
            </a:r>
            <a:endParaRPr lang="ru-RU"/>
          </a:p>
        </p:txBody>
      </p:sp>
      <p:sp>
        <p:nvSpPr>
          <p:cNvPr id="3" name="Объект 2"/>
          <p:cNvSpPr>
            <a:spLocks noGrp="1"/>
          </p:cNvSpPr>
          <p:nvPr>
            <p:ph idx="1"/>
          </p:nvPr>
        </p:nvSpPr>
        <p:spPr>
          <a:xfrm>
            <a:off x="1907704" y="1600200"/>
            <a:ext cx="6779096"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C5682538-8B8C-4C9B-91A0-E585D71D4552}" type="datetimeFigureOut">
              <a:rPr lang="ru-RU"/>
              <a:pPr>
                <a:defRPr/>
              </a:pPr>
              <a:t>12.12.2014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D29B7881-0405-4388-AAE6-832A09D148CD}"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F80FDAF7-D53F-48D6-BB7B-9592BBA8A037}" type="datetimeFigureOut">
              <a:rPr lang="ru-RU"/>
              <a:pPr>
                <a:defRPr/>
              </a:pPr>
              <a:t>12.12.2014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0A94F2A8-5807-4645-AA47-6E5E1463ADD9}"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49E0CEDD-CC33-4EAC-816C-4FAF6DE3C156}" type="datetimeFigureOut">
              <a:rPr lang="ru-RU"/>
              <a:pPr>
                <a:defRPr/>
              </a:pPr>
              <a:t>12.12.2014</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496C01AC-0709-4E70-A6DF-6EB1C7035B48}"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70B5757B-9484-42CA-9A63-E6F29DD076CF}" type="datetimeFigureOut">
              <a:rPr lang="ru-RU"/>
              <a:pPr>
                <a:defRPr/>
              </a:pPr>
              <a:t>12.12.2014</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DCA061CE-2E93-4688-8295-BC0B0A1D5F78}"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741410EB-9FF4-47FE-9430-1BAA90BF7D61}" type="datetimeFigureOut">
              <a:rPr lang="ru-RU"/>
              <a:pPr>
                <a:defRPr/>
              </a:pPr>
              <a:t>12.12.2014</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F15CFFC1-AE9D-427B-AC89-4B23B5682F58}"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1A862FFD-AC53-44E2-82A3-7482A30C0F51}" type="datetimeFigureOut">
              <a:rPr lang="ru-RU"/>
              <a:pPr>
                <a:defRPr/>
              </a:pPr>
              <a:t>12.12.2014</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6E71CC24-8984-4550-BF16-546B8149EAE1}"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F79C477C-EB9C-4305-9F86-35716D893FAF}" type="datetimeFigureOut">
              <a:rPr lang="ru-RU"/>
              <a:pPr>
                <a:defRPr/>
              </a:pPr>
              <a:t>12.12.2014</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22F70719-45CB-4CA2-8EDE-BE38B234E2E2}"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60401033-F9D5-4B60-BF26-D5F6DB3DD337}" type="datetimeFigureOut">
              <a:rPr lang="ru-RU"/>
              <a:pPr>
                <a:defRPr/>
              </a:pPr>
              <a:t>12.12.2014</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AF9C407C-CD75-4E09-9E04-30A3D07C7930}"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3036DA43-D315-4E25-9C71-9344EC0DAF8F}" type="datetimeFigureOut">
              <a:rPr lang="ru-RU"/>
              <a:pPr>
                <a:defRPr/>
              </a:pPr>
              <a:t>12.12.2014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E3376F3E-42C9-4348-BAB9-D476D2EE559B}"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71" r:id="rId1"/>
    <p:sldLayoutId id="2147483672"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rtlCol="0">
            <a:noAutofit/>
          </a:bodyPr>
          <a:lstStyle/>
          <a:p>
            <a:pPr fontAlgn="auto">
              <a:spcAft>
                <a:spcPts val="0"/>
              </a:spcAft>
              <a:defRPr/>
            </a:pPr>
            <a:r>
              <a:rPr lang="ru-RU" sz="6000" dirty="0" smtClean="0"/>
              <a:t>Проблема концентрации внимания у учащихся</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857356" y="0"/>
            <a:ext cx="7117526" cy="923330"/>
          </a:xfrm>
          <a:prstGeom prst="rect">
            <a:avLst/>
          </a:prstGeom>
          <a:noFill/>
        </p:spPr>
        <p:txBody>
          <a:bodyPr wrap="none" lIns="91440" tIns="45720" rIns="91440" bIns="45720">
            <a:spAutoFit/>
          </a:bodyPr>
          <a:lstStyle/>
          <a:p>
            <a:pPr algn="ctr"/>
            <a:r>
              <a:rPr lang="ru-RU" sz="5400" b="1" dirty="0" smtClean="0">
                <a:ln w="18415" cmpd="sng">
                  <a:solidFill>
                    <a:srgbClr val="7030A0"/>
                  </a:solidFill>
                  <a:prstDash val="solid"/>
                </a:ln>
                <a:solidFill>
                  <a:srgbClr val="FFFFFF"/>
                </a:solidFill>
                <a:effectLst>
                  <a:outerShdw blurRad="63500" dir="3600000" algn="tl" rotWithShape="0">
                    <a:srgbClr val="000000">
                      <a:alpha val="70000"/>
                    </a:srgbClr>
                  </a:outerShdw>
                </a:effectLst>
              </a:rPr>
              <a:t>СВОЙСТВА ВНИМАНИЯ</a:t>
            </a:r>
            <a:endParaRPr lang="ru-RU" sz="5400" b="1" dirty="0">
              <a:ln w="18415" cmpd="sng">
                <a:solidFill>
                  <a:srgbClr val="7030A0"/>
                </a:solidFill>
                <a:prstDash val="solid"/>
              </a:ln>
              <a:solidFill>
                <a:srgbClr val="FFFFFF"/>
              </a:solidFill>
              <a:effectLst>
                <a:outerShdw blurRad="63500" dir="3600000" algn="tl" rotWithShape="0">
                  <a:srgbClr val="000000">
                    <a:alpha val="70000"/>
                  </a:srgbClr>
                </a:outerShdw>
              </a:effectLst>
            </a:endParaRPr>
          </a:p>
        </p:txBody>
      </p:sp>
      <p:sp>
        <p:nvSpPr>
          <p:cNvPr id="5" name="TextBox 4"/>
          <p:cNvSpPr txBox="1"/>
          <p:nvPr/>
        </p:nvSpPr>
        <p:spPr>
          <a:xfrm>
            <a:off x="1714480" y="1142984"/>
            <a:ext cx="7072362" cy="1508105"/>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pPr algn="ctr"/>
            <a:r>
              <a:rPr lang="ru-RU" sz="4400" b="1" dirty="0" smtClean="0">
                <a:solidFill>
                  <a:schemeClr val="bg1"/>
                </a:solidFill>
              </a:rPr>
              <a:t>Избирательность внимания</a:t>
            </a:r>
          </a:p>
          <a:p>
            <a:pPr algn="ctr"/>
            <a:r>
              <a:rPr lang="ru-RU" sz="2400" b="1" dirty="0" smtClean="0">
                <a:solidFill>
                  <a:schemeClr val="bg1"/>
                </a:solidFill>
              </a:rPr>
              <a:t>Выделение из окружающего мира значимых для человека предметов.</a:t>
            </a:r>
            <a:endParaRPr lang="ru-RU" sz="2400" b="1" dirty="0">
              <a:solidFill>
                <a:schemeClr val="bg1"/>
              </a:solidFill>
            </a:endParaRPr>
          </a:p>
        </p:txBody>
      </p:sp>
      <p:sp>
        <p:nvSpPr>
          <p:cNvPr id="6" name="Прямоугольник 5"/>
          <p:cNvSpPr/>
          <p:nvPr/>
        </p:nvSpPr>
        <p:spPr>
          <a:xfrm>
            <a:off x="3500430" y="3286124"/>
            <a:ext cx="4572000" cy="2677656"/>
          </a:xfrm>
          <a:prstGeom prst="rect">
            <a:avLst/>
          </a:prstGeom>
          <a:ln w="28575">
            <a:solidFill>
              <a:schemeClr val="accent6">
                <a:lumMod val="50000"/>
              </a:schemeClr>
            </a:solidFill>
          </a:ln>
        </p:spPr>
        <p:txBody>
          <a:bodyPr>
            <a:spAutoFit/>
          </a:bodyPr>
          <a:lstStyle/>
          <a:p>
            <a:pPr algn="ctr"/>
            <a:r>
              <a:rPr lang="ru-RU" sz="2400" b="1" i="1" dirty="0" smtClean="0">
                <a:solidFill>
                  <a:srgbClr val="C00000"/>
                </a:solidFill>
              </a:rPr>
              <a:t>Недостаточная избирательность внимания - ребенок не может сконцентрироваться именно на той части материала, которая необходима для решения поставленной задачи.</a:t>
            </a:r>
            <a:endParaRPr lang="ru-RU" sz="2400" b="1" i="1" dirty="0">
              <a:solidFill>
                <a:srgbClr val="C00000"/>
              </a:solidFill>
            </a:endParaRPr>
          </a:p>
        </p:txBody>
      </p:sp>
      <p:sp>
        <p:nvSpPr>
          <p:cNvPr id="24578" name="AutoShape 2" descr="data:image/jpeg;base64,/9j/4AAQSkZJRgABAQAAAQABAAD/2wCEAAkGBxQQEhAODxAMDg0QDw8QDg4ODw8QDxAPFREYFxQRFBUYHSkgGBolGxMVITEhJSkrLi4uFx8zODMtNygtLisBCgoKDQwNGg8QGzElICU3NTc3Nzc3NzQvNDcrNzQ0Ny43KzQzLDUsNDc3LyssNzcvMDc0KzQxNCwsNCwwLCw3MP/AABEIAQMAwgMBIgACEQEDEQH/xAAbAAEAAgMBAQAAAAAAAAAAAAAABQYCAwQHAf/EAD8QAAIBAgMEBwMKBQQDAAAAAAABAgMRBBIhBQYxQRMiUWFxkbGBocEHFDIzQlJicnOyI6LR4fBDgpLCFSRj/8QAGgEBAAMBAQEAAAAAAAAAAAAAAAMEBQIBBv/EACgRAQACAQMDAQkBAAAAAAAAAAABAgMEERIFITGhExQjMnGBseHwIv/aAAwDAQACEQMRAD8A9xAAAAAAAAAAAAAAAAAAAAAAAAAAAAAAAAAAAAAAAAAAAAAAAAMZzS4/3Ma1XKu98Ecqd9XqwNzrPkkvE+dLLu8j4gBksR2r2o3xknqtUckjWqji7r2rtAkAY05qSTXBmQAAAAAAAAAAAAAAAAAAwq1FBOcmoxim5Sk7JJcW2BmCkbU39s3HDU1KK/1at0n3qC1t4teBwUd/a6+nTw812JTi/O7K06vFE7btOnR9XavLj693owKpsjfmjVnGlWi8NOTtCUmpUpPszcn4llxk8sJvu9dCetotG8KGTFfFbjeNpcNStmk3y5eBnGRwwqG2NQ6RutTPuc5VUPvSAb3I1TkYOoa5zA69n1us4cnqvHn/AJ3EiV+hVtUg/wASXnp8SwAAAAAAAAAAAAAAAAACifKLtV3hg4O0bKpWtz16kX5X8i9lB3k3VxNbEVa8OhnCbWWPSNTSUUkrNW5dpX1XOce1Wl0qcNdRFss7RHj6/wB3UHF4+NOUKdpTq1JKNOnFNyk27JWXa9EWvEbnYmnR6eSpyko5p0YNupFW17pNdifhc+bn7l4iG0VjMXQyUqUJulJ1KU06llGHVjJvhKT4cj1IhxaOk0/1Hdd1XWc1c/w5jjHr93hdWmppxfB8/Rl53L23LEYKtQqtyrYVwi5N3cqTl1G+9ZZR/wBq7So7RUVWrKFsirVVC3DLndrd1iS+TWGfFYyn9mWGkn+bPGz97IdHaa3mq31nHW+CuXbutcaxtjVIrpWm4vRptNdjXFGyNc1HyqUVU+9KRqrmXTAd7qmudU43XNc64Hbh53qU1/8ASPqWsqu7tPpKuf7NNXf5nol6+RagAAAAAAAAAAAAAAAAAAAFQ3z3m6JSwtB/xmrVai/0ov7K/E15eJPbw4/5vh6tZWzRjaF+GeTUY+9o8bxOIyqdWpJ85Tk9W29W+9t+pT1eaaRwr5ltdI0NM0zmyfLX8/pqx2LjRg5ytZaRXa+SPRPkt2FPD4eWJxEcmIxTjPI1aUKSvkUuyTzOTXelxTKz8nW6jx047Vxsf/WhJ/McK+EnF/X1O1XWi5tX4Wv64e6XB7ON58uOqdQ94vwr8sKhvbgXTl84iv4c2lUt9mfJ+D9fEgY4k9KrUozjKE0pQkmpRfBpnm+8mxp4OWdZp4Zvq1OLhf7M/wCvMtshksSZfOCDhi12mfzoCYeJMI1XOShBOU5O0Yri2cWz6FXEyyUISm/tS4Qj+aXBF/2BsCOGWaTVSu11p20ivuwXJd/P3AdexsB0FNQ0c31qj7ZP4LgdwAAAAAAAAAAAAAAAAAAA5sVjo075r6cbWAit9cJOthZU6UJVJudN5Y2u0pXZ5pj92cXOOSOFrttrSyS827Ho23N6IUqE6lFqVXqxgpJ2Tbtd+HE852lvTjrdJDGVISi07ZKWRq/BrKUs8YvaxNt9270+2q91vGOK8e/nffw9Z3ewzpYXDUpRyTp4ejCUNOrJQSa004ndOSSu2ku1kJsDb/zjDUK8o/xJ006ijpHOtJZedrpmeIxWZ9bRclyRcjwxLb8p3dNfa8I8FOfgrL3kHtjFVcR1UlTpfd4uX5n8DfjLJXNOExCa5HrlE/8AiL8VD/hE01dgxf2YrwRZ1FMxlTA4sFtGvRtBKhKkuEFSVOy7stkvIsuz8eqq4OM1xi9fanzRCuka+n6KUZLjfz7UBaQYwldJrg0mvBmQAAAAAAAAAAAAAAAAArW82yq0806EqbTV5QnJxaaXFPhy52LKYzimnF6ppprtTA83ju9LOqVWvRl0sJPJHNZW55u7wIzH7lU1UpUsTipTpTnpCnHIpWV7Sknfh2WL5PdKk5qo6uKvG+VZ4pJPl9G7NeK3Lo1LOdXFtxd4vPC6f/E5mlZneYS0zZKVmlZmIlrwsKVBKnTkujhFRhFJJRilZIj57TUk9SUlubSytKti1JrSTnB2fbbLqcGF3FlGXXxTlTXKNLLN+1yaXkzpEits7WtFqN3Lgkjl2LXlfVskdrYGEZyhTjaEZW5ttrRtt8Wa8Hh7AT2GqaHVc4KCOmIGxsjdqv6L7JeqZ3tEftOPUl3Wfk7gWXYtXNRh2q8fJ6e6x3EHutVvCUe/MvKz9ETgAAAAAAAAAAAAAAAAAAAAAAPjdteSPpzbRnlpVH+Fr2vT4gVCt1m5Pi235n2lAysbIIDdTN8Wc8WZKYHQ2ceL1TXamvcbJVDmq1APu72NtlfZxXdzLinfXkeUbB2hacqbesZyj5SaPSdj4jPC3OPpyA7wAAAAAAAAAAAAAAAAAAAAAj9uytSffKK99/gSBF7xP+HH9SPowIFGSPkUGB9cjBzMJSNE6gG+VU551DnqVzW6vEDfvrsiNOFDaFPqVJdFTrpLqzvDSb7HpbvuuwkN3Me2ouLuub7e4s9bAwrUOgqxU6c6cYyi/Barsa43PO9lUJ4DFzwVRuVN9ajN/ag+D+D70wPTqc8yTXBmRwbLq3vDwkvj8PM7wAAAAAAAAAAAAAAAAAAAEVvF9XH9SP7WSpFbxfVx/UX7WBCwEkICTA48Q7EBtPaihpfrPguZNbQqZYtvkmygRqOpOU3xk/JckBN4XESm7krGPVfgR2zokrL6L8APSKX0Y+C9CjfKJpWw04/WRjLyzaf9i74Z9SH5I+hWt8tiOq4Ymmqs6kbQlTgsyydbrpWve75doGG6m1JVpRbioxtKPG7btf4FtKrursWtRyOrGEYpOWkrzu1pFq2j1LUAAAAAAAAAAAAAAAAAAAAid5Pq4/qL9rJYiN5fq4/qL9sgIWDE2YJmE5ARm24OVOcYq8sk3ZfdjFyk/JMpmGhqembBp58Qk1dRp1G0+Fmstv5ig4vDdFWq0uVOpOC8IyaXoBJ4AkpcCKwUiRlPTvei8QPSMF9XT/Th+1G410IZYxj92MV5I2AAAAAAAAAAAAAAAAAAAAAAAh953alH9VftkTBC71/Ux/Vj+2QEAqphOqaDCYE9ujC860+yMIr2tt+iKFtnXEV3216r/nZ6NudC1Gcvv1ZeSSXrc822jK9Wo+2pN/zMD7QnYnN2cO6+JpResYPpJ+EdV78q9pX6bL58nuEtCrXfGUlTj+WOr97XkBbwAAAAAAAAAAAAAAAAAAAPjA+mLkfJSNcpAZuZD7zyvR8KkH6/1JCUyK29K9Jr8UPUCuJmuqzpVA5sVCyYFn2TXVLCwb5QnU825L1R57icI221q2yy7WxbhSyRTklCMbR42VuHkV7D7QpzdlNZucX1ZLxT1AxobMm9W4xXtb8iz7C2rUoQVCEYOmm2nO+a7d3wIulWOvD1ALdhdqt/Til3x/oyShUTV07p8GVOniUkdmxsfdzhfg017ePoBYwc9OqblIDIAAAAAAAAAAAAAMZMyPkkBomzROR0Tic1SIHPVqnDXmpuMXqr3f8AntN+KVjkwDWZyfggM5YZ8oafm/scWLoqzUo2duN7k70qOXGpSiwIFyzJX7Fc4MVsmFT6UIy8UmZ0rqc48lLTwJSjTuBWZ7vNa0qlWm+xSbj5Suj7TwuMhw6CsvxZqb91y4QoHRDDgVKnTxk+r0eHpr72eU/dZepObE2XKl1pSlOctZSfwXJExCgdEKYGdFs6oM0wibooDdFmRhFGYAAAAAAAAAAAAAB8aNNSBvAELjqLs7FSntWNGbp1X0cr9XNopLuZ6JKmmcON2PSqq1SEJrskkwKlHa8fvx80acRtynFdapBe1XJye5OFevQUvZGxuw262Hpu8KNKL7VFXArezYyqydTLKMX9HMrNrtsWGhhiTp4FLgjdHDgcMKBvjSOpUjNUwOaNM2Rgb1TMlEDVGBsUTKx9A+WPoAAAAAAAAAAAAAAAAAAAAAAAsAAAAAAAAAAAAAAAAAAAAAAAAAAAAAAAAAAAAAAAAAAAAAAAAAAAAA//2Q=="/>
          <p:cNvSpPr>
            <a:spLocks noChangeAspect="1" noChangeArrowheads="1"/>
          </p:cNvSpPr>
          <p:nvPr/>
        </p:nvSpPr>
        <p:spPr bwMode="auto">
          <a:xfrm>
            <a:off x="155575" y="-1790700"/>
            <a:ext cx="2809875" cy="3743325"/>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7" name="Picture 6" descr="https://encrypted-tbn2.gstatic.com/images?q=tbn:ANd9GcTQ8XD96hrMBamuTDI6XZt4AE0RHwYelqwNPHKTWdWznDvMHcLH-g"/>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500034" y="2071678"/>
            <a:ext cx="3807282" cy="5072075"/>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Выноска-облако 2"/>
          <p:cNvSpPr/>
          <p:nvPr/>
        </p:nvSpPr>
        <p:spPr>
          <a:xfrm>
            <a:off x="3203847" y="0"/>
            <a:ext cx="5966661" cy="3960440"/>
          </a:xfrm>
          <a:prstGeom prst="cloudCallout">
            <a:avLst>
              <a:gd name="adj1" fmla="val -41647"/>
              <a:gd name="adj2" fmla="val 54574"/>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ru-RU"/>
          </a:p>
        </p:txBody>
      </p:sp>
      <p:sp>
        <p:nvSpPr>
          <p:cNvPr id="4" name="TextBox 3"/>
          <p:cNvSpPr txBox="1"/>
          <p:nvPr/>
        </p:nvSpPr>
        <p:spPr>
          <a:xfrm rot="21134495">
            <a:off x="3612636" y="702947"/>
            <a:ext cx="5149080" cy="2554545"/>
          </a:xfrm>
          <a:prstGeom prst="rect">
            <a:avLst/>
          </a:prstGeom>
          <a:noFill/>
        </p:spPr>
        <p:txBody>
          <a:bodyPr wrap="square" rtlCol="0">
            <a:spAutoFit/>
          </a:bodyPr>
          <a:lstStyle/>
          <a:p>
            <a:pPr algn="ctr"/>
            <a:r>
              <a:rPr lang="ru-RU" sz="4000" b="1" dirty="0" smtClean="0">
                <a:ln w="12700">
                  <a:solidFill>
                    <a:schemeClr val="tx1"/>
                  </a:solidFill>
                  <a:prstDash val="solid"/>
                </a:ln>
                <a:solidFill>
                  <a:schemeClr val="bg1"/>
                </a:solidFill>
                <a:effectLst>
                  <a:outerShdw blurRad="41275" dist="20320" dir="1800000" algn="tl" rotWithShape="0">
                    <a:srgbClr val="000000">
                      <a:alpha val="40000"/>
                    </a:srgbClr>
                  </a:outerShdw>
                </a:effectLst>
              </a:rPr>
              <a:t>КАК ОПРЕДЕЛИТЬ, ВНИМАТЕЛЕН УЧЕНИК В ДАННЫЙ МОМЕНТ ИЛИ НЕТ?</a:t>
            </a:r>
            <a:endParaRPr lang="ru-RU" sz="4000" b="1" dirty="0">
              <a:ln w="12700">
                <a:solidFill>
                  <a:schemeClr val="tx1"/>
                </a:solidFill>
                <a:prstDash val="solid"/>
              </a:ln>
              <a:solidFill>
                <a:schemeClr val="bg1"/>
              </a:solidFill>
              <a:effectLst>
                <a:outerShdw blurRad="41275" dist="20320" dir="1800000" algn="tl" rotWithShape="0">
                  <a:srgbClr val="000000">
                    <a:alpha val="40000"/>
                  </a:srgbClr>
                </a:outerShdw>
              </a:effectLst>
            </a:endParaRPr>
          </a:p>
        </p:txBody>
      </p:sp>
      <p:sp>
        <p:nvSpPr>
          <p:cNvPr id="22532" name="AutoShape 4" descr="data:image/jpeg;base64,/9j/4AAQSkZJRgABAQAAAQABAAD/2wCEAAkGBxQTEhUUExQUFBUWFxcWGBcVGBcYFRcaGBkYGhkVFhcaHSggGxwlHhwZITEhJSkrLy4uFx8zODMsNygtLisBCgoKDg0OGxAQGywmHyQvLywsLyw0LC8sLywtNCwsLCwsLy8sLCwsLCwsLCwsLCw0LywsLCwsLCwsLCwsLCwsLP/AABEIAOMA3gMBIgACEQEDEQH/xAAcAAEAAgMBAQEAAAAAAAAAAAAAAwUEBgcCAQj/xABEEAACAQIEAwUFBAcGBgMBAAABAgMAEQQSITEFQVEGEyJhcTKBkaGxQlLB0RQVI2JygpIHM0Oi0uEkg5OywvBTc/E0/8QAGQEBAAMBAQAAAAAAAAAAAAAAAAECAwQF/8QAKBEAAgICAgEEAQQDAAAAAAAAAAECEQMhEjEEE0FRYSIUMpHwM3GB/9oADAMBAAIRAxEAPwDuNKUoBSlKAUpSgFKUoBSlKAUqm7U9oUwUJldS51yopAJsCTcnYADU/UkCrPBuzRoZFCOVBZQcwUkaqGsL2Ol7CgompWucU7VohZYVErKSrMWyxKw0K57Esw6KDYixINa3ie1+IJI71V8ootR6l2f6D0rKWaEXTZrHDOW0jo9K5Yvaye//APTKfIpB9BCDUjdrcTb++I8ysK/VT9Kr+pgW/TZPg6bJIFBZiAACSSbAAbknkKq+zfGP0qN5QpVBK6JfQsqGwe3nqfQi+tcy4jxSWZbS4gvzAchkB5ExRLGr238V9uW9YsWMVFCLJiWtf/GmQEsxZmyRsi3JJN8vOqvyYll4szttK4rh+LSIfDNiVPniJ3A9FlLKPhWycH7XYlbZiMUvNSFjxIHNkICxy+mVPU7VZeRB/RWXjzidGpWHwricWIjEkTZlOh0IZSN0dTqrDmCL1mVuYClKUApSlAKUpQClKUApSlAKUpQClKUArXe1HDcXNbuMUmHjCnMuVg7nzmVwUX+Ec+e1WPHOKrh485F2OiLe2ZrE6nkAASTyAO+1cv4xiXxJLTt3gsWCH+6UcgI9t+Zu3nyGWTLGHZrixSn0Vs6mdATNKyjOjo8rzLr4WszMbEMBqDa19Ol7L2rxTx91I+wys0aFHcfvOGJF+eUKehFVUYyi4FxrceXUD4i3lX1iLAgB05G9mXyvXD6svZnoejB1aPgnLABbAAWAFgFA+yifZFfbMBYAj0Qn6mo5FHPMPJwCP6iCK9LHba1+gJRvdrY1maHklurf0D86L/HY/vKy/jUneW3ZlPSQaf1CpCxt4luOo1Hy1oSeCHHU+jfg1x86CW+4DdRazD3c6+qLC6G45ry93T/3avrKHF10I+I8j5VAPBjBF01A3U/h0NEFrFTodj0PRvpfcV8z/b2I0Yem/wCYqUKMzLyYZh+P4UBZ8N4m6P30VhKLK6E2ScD7DnYP91+W2xIrofBuMRYlM8R2OV0bSSNuaSLurD/cXFclYG2YC52YfetoR68xXuOTUSrmJAAEkbvHOANkZ0ILqL+y163w5uGn0cubx+W49nY5JlW2ZgLkKLkC5OwHU+VSVyjguIEmLikmZ+7jOYySuZCDbRbFiY1uQWawHh13uOr13Qmpq0cU4ODpilKVcoKUpQClKUAqHFYhY0LuwVVFyx0AFTVrnb7BSS4RliBZgysVUXYgdBzINmt+7UPovjipSSbqzJ4Z2ow075I5PHyDKyFv4cwF/QVdVyLic8MogGGg7jEh8hRL7rbKx0Hiz63OoCsTyrrgqIuzbyMMYU43v2f96PtKV8JtVjmOb9s8aZMQw+yjCBfcollb3nu1/wCWaophqw/cX8akxc+cq2+Zml/6zPIB7lZB7q8n2x5qfla1eVklym2ethjxgkRo+l+Q3/hbxA+43+Br6YwD0B2I5X+oPQ15hFmtyuV9xGYfCvUYupU8rj/33WNUNDypIuN7cvLqvUeX1r4bAX3jP+U9fTqK+l/CG5rv9D+fuFe38Pi5HRhy9aAd2QPCbj7p1H5ivEaA+xdGG45fCvuXJt7P/b/tTFMAVPMg+8AgG/pcGgPim518L9RsfMjmPnTW5IFmHtL1HUdfKvWJ2zc11/P5V9m0yt0NvUE2t8x8KAjZx3lh9qNX9xuPqCPcKI1hE38vxB3+FRYkWxMduULE/wAz6f8AafjUzqe5NtxGxHqozL/mAqfgregSUYA6o/st581Pnz8/cbRM+WTLtm2PK/3T5GxPxqTvs8Dn7oD+hVhf00JHvrF4qdBbQ51sellJJ+ZHvoiTLc+y66E6HyO3109Ca6J2H4n3sJjO8WW19zG4unwsyf8ALvXN45bxgH2tG055iCCPf9K2DsnxVcO5dgxUpkbIpdhlJZGCL4mAJcEKCfENLXttglxls5/Jhyha9jptYGM4qkbZbM7DcIL2v1JIAPle9Y/AOPx4vvGhWTIjZM8iFAzfaCq1m8OlyQNTbkaquIYBkkzSKrR94xJbKysruCVKHxd4F8C5QdhsCbb+VkyQivTXb2/ZL5OCKT7NkweLWRcynS9iCLEEbgg7H8wdjWRWv9lFazk3ykRrc63dQQ5v9rTKpPVSOVbBV/GySyYozkqbIkqdClKVuQK8yC4I2uDrXqvjLcWNAaH/AGW4ZMkrEIZUfIG3YLlUeE/dJDEEb1vtVvBeCQ4VSsKlQxubksTbQC55AcqsqiKpUa5snqTchWjdqO1lu8wpikikYlMzWs0Z3eGxuxK6XIAUk32sd5rn3b/F3xCpyjiD26mRmHx8A+JqmWXGDYwx5TSZrbEk+ZOYgbDSyj8P5aKfFfkBYfiflWLjsR3aXIJLMAxHIE2J+grIdAya2WMjxMSBdeaIL3JO19AL35WPmUeo3Wjwn95bpr8gPxqRPab1H0qPCSZ2Z/vG/wAr3+lYmKnlR28BMZAN48pkGliLMQF238W+1ErYboz47G2ntrf6j52Hxr5ALpY9CD7tKhimZmBKd2oFlX7QAAGtjYchbXbfWvuGk/aOvK7H6/nUMLomh1Wx6EH3aVj4g3WL+J1PvjYn5qKmw8n7SVfuOR8VD/8AlUR8RjQaaM5vyz6AnyC5yfSpXYfRJJJow6RqT6spP0I+NRYuTWNLgXJY35KgBJPvy1GJVs8h0Ej5hf7igKm+11VfiawcFi805klUiMZQgLIucA3uQxuFvra2uVeVwdIY3J6M5ZFFK2Zrse9mJ0ORMoOhClAQPXUEjqTVrh48xRBu7KvooOdyfKwy/wA4ql41jSZWmyMIyi5murKCpIN8pJAy5dSANKvuzcwLTTG+WP8AZpYXJ8Ks5UDU38At1Q1EoNPaJjKMl+LMBsLnlxcKm2ckL5F1EhPxJqsxILxGTUZW7pl5qzq7m/mMqr7zWy8Gi7jvcZi/2bSOcke7AMbIpA3cgKLDa3rVTxWZX71oozGHKPLvJrGQc7oikKcoIuG2Ot7CtI427KTyxizGwsgcQHmAyn1Frj4qPhU0samSJWBN5EsAWXMGkQPESpBN77flVNhwocMJitmzWMMgT2cpuxOmhPLp0rYeDSlsZhLhW/bKyEeJWGoZlPOylj1GnlUrG1JMh5IuLR2PC4ZI0VI1VEUAKqgBVA2AA2qp7VxkxKRa6toLkE51ZLAjY+K/oDqN6u6hxOHWRcri4Njz3BuCCNQQeddWfH6mOUPlHnJ07IuFTq8SlRYAFbEAWKEqRYaDUHbSsuo4IVRQqgBRsBUlXimkr7IFKUqwFKUoBSlKAVy/t0//AB0g6R4Y+4tN+IrqFcx7fR/8ZIeZw0HxWSe1Y+R+xm/j/wCRFJMtyQdQQo15glriq/8AVkZZ9DlXIApYlbuTqQdwADptrVhOdj5X+DD8zUMos8yjdow6/wAhYH5uteerPSdGRDozDyB+RH4V5Bv7z8l/3+tQR4q4VuciKR6lWb6A1MllzdFAHwF/xqCUfTIAWY7KLfifwFYPB7tM1/uhj5Zmb8AfhWNi8RfKCfCAJG8y2qj4308hUnDcLLOrpFZQ7WmkJNkUad0hHtPbcD2btrerKNkNnn9ZIollN/20jFQASSoAQHTkVA15Xr3NwfFzBQsRImN5M10JXTQ3/u49FWx8bfdsDfN7D8N7x1d7Gy57ctx3agclGp9cvSrbtFxKXE4j9X4RjGQobEzrvCjbRp0kYc+Q+W/BRdHNz5Rv+Cpkjwyyd1MHx+IFr4fDKTHFbYObgafvnl7IrYeFzKDll4UcMh2crBItztnyEst+pBHU1Z8J4dh8DDZAscaAXO7MTpqd2YnS2pJIAr3iOIS6WiVb+yskgWR/5QpAPlc+dqXrQcbeyg7Qdm1jUz4RBHIniaNBZJVGrDINA9r2IGuxrJ7FLGImVAMubvF6ASXNh6EGw5LlrYsFPnQPZluPZYWYHYgjqNRXOMPHOP2GHJBWeaIgP3Y7tS2W7gZgAFX2ddel6vH84OLKT/CalFd6LXt/nabCxpqSJSovY5y0UYIPI5XcA+de17DWhOXETDEMjKSHPc3ZSDH3N8vd62tvbW99aocRh54sfhjOABmGUrLJIpAlhzaPqh1F+unStj7Y8WXDIJJzIc8gihjjlMI/jkkU6bXub2FtL3NHaUYxYVNylJGsYU5YzJsWCkX3F+VSdmMZ+j4qNtMoYyWOykDLJl6Fo2f3reqnEY5izAI7pnb/ABY2UMHZWAlABkXOGs1tVK1EjMZ4yUCKM9x3ruT+ze5IbT3imLG4T7QzZOcOn/s/SdKqsB2hw0uQLPEXYC0edRJe2oKXzAjmLVa11nEKUpQClKUApSlAKUpQFNx3tHFhGQTCW0l8rJGzqWH2DlBsxGovpoddK51xHHNiZppnXJm7tFU2JVBmIDEaZrZr2274jW166xjMIkqFJEWRG0KuAyn1Brmvajh0eFmZIkEcZSORQL2J/aK2/SyfEVz+TfA6PGrnspZ9Q/oFH4/M291R458rZ/utl9zrlI/zA+4VOF9hf5j7v99ahlS4zHYMWt1I0W/pa/rbpXAuz0X0YkICFAdokC+rWCi3u734V9fFZg4sQSR8LCs/gHCxiXAYnIo757GxbOSsaAja4DNfcXO1wRssvCsE5MIjw4cC9lCiUeeYeMb7351pxvbKKVPRpHZ3hWHmVpsQTZO7sHkKxKDGu4BAJuW3vVrxLtVFAoSGO9tFuO7j6AKtsx8rLY9aqk4IYuIfo/etGsiMY3srSMFJbIjEWVhmcEgHRF61uXDOBQQHMiDOd5HJeQ+rtr7hYVo+Cpy39FI+o7UaX37lH/ZxP7AOhMG23924BFjt7VbjhOHxxNIyKFaV87nmzWAv8BtWkoxwuLfQ2WRpQBqWimvny9SrZjYfdXrW/YSVZArIwZWFwVNwR1Bq2Xb5LpmeHScX2jwmFzSZ3Hhj/u1P3iPFL62OUdPF96uVf2hYTGtxPNHh/wBIR4TFFdWKRFgbyKwP7ORWswbTYV2Cd7CqzH8UihF3cLfYHc+SqNWPkBVYzcXos8alHZKshjgXvWGYIM77C6r4m9NzWodlSZMTnAIB72c33USsRGpHUgn+g1g8e41JjJBh4o2K6Hur2kl10acjSGG4uQdTa1vsncOzvCP0eMhmzyuc0j7AtawVRyRRoB7zqTV2uEXfbK3zkq6RX9uuGtJCssYJeElrL7TIRZwvmNGHmgrHvg+LYUR4gjMCGsGysGAtmQ7WNzprv6GtsJrWeI9ksNiD3sTGNm1zwkAMeZIIKk330v1qsJqqZacG3a/6io7XcHhwmGwqxAJGjNFqd847zMx5m6Nr+9WL2U4G2LxKgqe7t4r3H7MkFyeYz2CLz1Y8qt8J2HSN0Z5ma8saaRxA+Mke1lJvew0610/hvDY4EyRKFG55lj1ZjqT61vjhH912c2XJJLhVEHCuBQYckxRgMwsWJZ3I3y5mJNvK9qsqUrc5xSlKAUpSgFKUoBSlKAVrHb3grT4cvGLyxAsoG7qbFox62BHUqBzrZ6itmPkL+8/lUSVqmTFtO0cV/SwWhYXsytyPMX1+FMVcRjzP5/lVtxTgbTY7EDDaRxuXvl/ZmQxjPCraDVy17XyktfkKoVxOjxve6k8tQb6qw6g3FedPE4M9THlU1otf7Ocbd5ozv3eHyjnaOMBx7i4+NXGLdUnVWNhCTPc+0zTGVFVBvuzXtzKDma0XDoYZe9jO7XtyuRZr+TDQjkTer/C8Zw7DxxO0ubLGuQMwZrrZJT4EJ2uSu+tSt9CqNmxmHjnPiAJjcEEaNG4AIII2NiPUGx0NZNU+A4TkjJkazsS72IKhj9kGwJAFlvpe1ZmGHeR2Yne1+elUa+zRP6IuM8HXEKLlkdLlJF9pSdx5qeane3UA1rY4FjY2PdmM33aOaWAt+80YBW/nrWzSYJACcxFupH5VJCSYGLakEC56XFaQnKKpdGWTHGTt9/Rrg4NxKT2mCjq2Jn/8FH1rJwfYhrkzTnXcQqI83k0hJdviK2HDcODKDdrkbC35Vj8LxLMZgGvHGMoPIv4s1j0WwGnMsOVX9SVaMvTjezO4ZwqLDrkhjCDc23Y9WY6sfM1l1V4PBB1zEte52/3rMw+DCXsTqLa2/Ksmao9zoWUhXKH7y5Sw9MwI+INfMJhljXKt9ySWJLEsbliTzJNfZpQil2NlUXJ1sBzJ8vpUtQWIp1BMSn7WIht6oxk+iGturV+HR95ikH2YFMjH9+QGOMf0d6SP3k61tFd2FVBHnZ3c2KUpWpkKUpQClKUApSlAKUpQCo4Nve31NSVC0JsQGIB9Oe9jQGFLg2zHLaxN97Wv1qk7T9hosVaRHMOIUW7xRdZLbLMmmYdCCGHW2lbB+rh94/KpYcMV0DH4D5VDSemSm07RxDjHD5MPL3c6ZS4uCDeOQaAvG3kSAQQCLjSxBNWHIViDqHzKeYdGuD8Rf3eddE/tf4jAsMEFw05lV0UauoAYM1hr4r5ABqS2g0rQJMM6K6ujLKHzMhIzKb5gvkSpH9VcWXGoO0ejhyPJGn2brwOYYmMSMxzbMoPsn16HcWtoaukjAFgLDpXJyChDRsygiyuHZLX2V8o1W+wI0Nb92dKvhwneO7A3kLkd4GJvYj7vTyHrWUknuzaNrTRYycPSx3Gm96+wSXw58iB8wa8nhy/eb5flWQkIC5NQDv19aKVCUWzEm4QJEzFmPh9i7BSPukA2b0IrBwmHlw6OcOolhbNnhuFdGsfFAx8NjuY2sL3IKkm+zwqAoA1AFqihwgUMATZvTTfb41dSMnA17CcTwzLeR5IW6SRug/rKlD/KxrPw3F8MgtHI0pJ2iSSU3/5aEAeZsPOrXDwBFsNfWpRRyQUWVqLJMQZFMUQN+7JBkcjbvMpKqt9coJvpcgXU5uJnygWBZmOVEG7ub2UfAknkASdAa+S4gKQouztqsaau3mByH7xIUcyKtuDcJKt3s1jKQQqjVYlNrqp5sbDM3OwGgAq+PG5O30Z5cqgqXZlcF4d3MdiQzsS8jAWzObAkDkoACgclVRWfSqXFdpoUkMZzGxszAAqtt+eY25lQbe413KLekefKSW2y6pXxWBFxqDqCNjX2oJFKUoBSlKAUpSgFKUoBSlKAUpSgK/BcCw0LF4sPBG53ZI0Vj7wL1h9oOy2HxesilZALCWM5ZANbAnZgLnwsCNdqvKVDVkptbRxHtR2UlwLDM4lgmJQOFylXINg67XIB1GhI2HPK7O9isbIsc0UsMKst1cs7uL/ZyhQGX91mP0roXa/gkmMWKEMI4hIskj7vZL2SNepNjmOgtsaspp4sLEoPhRQERRqzWGiIN2Nh9TWPox5X7G78iXCvc07HPJhcgxYQ5tBJDcqxG94tXTrpmUc2FS4XFJILxurjqjBh8qx+CcVXEzTmUft1YjKbELDf9n3Z5r94/fJ5Zax+J9mUBaVO5C+J2E0eYLuWZZFIZeZOpG5rjycebXRpj8trUi3ViKg4niZO7tGVV2ZEDMCQud1TOVBF7Xva4rn8fE5CFcI8cYYFu6nnMjIDrlVjlU25WPMAjcWeKHeY/Cxw4iaSFxBNrI5VrO8hvrqMiDQ1dYmmaS8qL0jY/wDiI2EIk75nUkSMqqI7EBmdUsCNRlAsSRYm2oj4zhYY4ZPEBiMjFJWIM+cAlSp3tmt4FGWxtaxtV8kQBZubWufIbAeQ1PqT1qBIu6X9mpZidSSAWP3pH6f/AIByon8F2rWy47LnC93/AMM0bGymSz55M1v8ViSxb+KrutCMc6TRYgiJjEWzLGG71o2Uho1dva1ytlIW5Qc63nDTq6K6HMrAMpHMEXBrthNSR5+SDi9nqRwASTYAXJOwA3JrnZEWWVhIxzG6RtHla+YFZS1yLKt77bkEAmx2LtPiJJHTCxrrJZmY3ClfFcaA3Gmuo3A+1WZhOzcCBcy52GpLFrM25YpfLv5aadK6INRVs5ppzdIl7NoRhog1x4dAdwpJKC3Ky2Fqs6UrN7NUqVClKVBIpSlAKUpQClfCbVE2KQfaHu1oCalYbcQXkCa8HiPRfnQGfSq39YnoK9pxHqPhQGfSvisCLjavtARYqdY0Z3IVUUsxOwAFyT7q5hx3i7u5Y3EjC1j/AIMZ1ES9GIsWPM6XsBbcu2+JCwxxk272VVPmqBpnB8isZB/irmUshZix3JJPvrLI/YGPIjhlkibu5YzdG39VYfaU7EVYca7Xd/hTCY3indlR1AJjy7syv91rBcrWPiO4F6wIZwxYD7Jyn1sK+vECQSLkbVk0n2D7GlgB0FqyexWAVMddRoYZ5PRs0SfR2rHdwASSAALknYAczVr2ClEs80i3skITxArcySA6Ai9rR70fTL41ckbrSlRzzKilmIAAJJOg03JrmPUK4wLI7p3+IWRQGurIMoYsFKrkykeE+0DtWx9kWIw4haxaC0RIvZwFBSSx2zKVJHI5hratP4JjlLTzS2iJKqBJZWWMDNGWB2zZy9t/GBuK3DsxC+WSRwV71wUVhZgiqFUsORYhmsdQGANjcV04Lto4/JSpNF3SlK6jkFKUoBSlKAUpSgFKUoCrx8TA3Oo+nlWLVvjJAFN+YsBVRQClKUApSlATQ4ll226Gp/1iegrCpQFF28xZIgJsBmlHvMElvkDWl8N4bPij+ytHFsZnBIJG4jQWL+twPO4tW89qMKksaRyXCtKpJBtYIGkOvIFUZT5OagSXwCRj3UKgZEUWZhstxyvpZBrt/DXPldM2xYlLbNPx3ZCfCB5onGJT2pEVCkqgAAsq5mz2tewN97A1i4fEK4DIQwIuLeddOU89vrXN+2XAxDiVeNu6jnzmyhcqTL4m0P2XW7WFrFW61nGfLT7LZsPHa6MHiRzL3QPikOXTcA7n3C591TtxhoZA4sJL89FlXci/XnbkbkXGlQ8JwxVM72zuNLXsE5NrsXFjbkPU1PisOsilXAZfPy2I6EVf6ME2naLuTt/HoEidja7A2UqTsNd/Uabe7M7L8R/S8RbFLkjteNASVd1NyspsL6WYLoDle97Vy3g+ICzAl8yeJY7m7W8N9eeoNr62Wtzw+LKWdNSpEi23LJrYfxDMno5qIwjGSNZZ5yVHX5YcO0iyskTSKLLIUBdR0VrXArI/TE6/I1TRSBlDLqGAIPUEXBr3XUYluMWn3vrUquDsQfSqOgNttKAvqVX4bGnZvj+dWFAKUpQClKjmlCi5oD2zAanSsKbH/d18z+VYc85Y67chyqOgPTuSbk3Nea+E1RScaLjMlki3Dt7bj7yKdFXozXJ+6BYkC+rFl4lCps0sSnoXUH4XvWj8V7X4dbgsJCORu/8Al1t8BVDiO3rbRRn5KPlmPyFAdOl45CObv/8AXFLJ80UisWftGB7OHxD+ZEUYHr3sin5VyjEdq8W3QeodvxA+VYEvGsQftkeiL+IJoDrc3aWX7MUCjn3mI8Q/ljie/wAar8V2yddC+GU+Syyfilcpnxsr6NK5HS+X/ttWNl82/qb86A3jtH2zxEsckf7EpvmWN0fTe15Da4uPea3qPGKWnmcX7lwkYHIGON8yj77F8t+g0tc34YYgdxf1ua3/ALO8dv8Ao8c/gSQwftCRkZoc2W5vcM4SIWIAuDqb1jljezfDNLTN04jxFMMBLiZSLnKEQEqCQTawBZzYHXQabVRcR4lDjkV7MYIpMwLqyd5IoI7tVYAlfEcxItbQXubVXbTiff4gRxkFYrrfkZGtf+kWH8zDlU01gFRfYjGRfQbsfNjck+dYRj7l82Z7ijwzEkk7nWsDikpsIl9uW6i24X7b+Vhz6kVPjcUsSF22HxJ6DzrXlMpYyZ8rsNiLqo5ILEGw9dTc1qjlNnZAVCsquosArgMBba19vdXjAYXI+hvGWBAJuya6gk7r0O/XqaNeIYgaARv7yPllNTcQw+IfDyuzKmRQxjS5zJmUOS+lrKSbW5bilA2fstx3NBGn6W4ZVQAJ3DAAKLKQYyfj8a3Dh/EWzKkhVw9wjqMpuAWyOtyL5QSGBsbHQaX4FFhjI4VELvyVFLP6gKL++ut9gOBYtFVsX4QhLRIxDSaqVvIRoLAtpck3F7W16AbzSlKAVa4B7p6aVVqtzYVcYaLKoHxoCWlKUAqs4k/iA6D61Z1iY7D5tRuPmKArKUpQEGPw3eRSR3tnR0v0zKVv86492ifESztFibw5dFhBsjgf4isbCQHfTbawN67RUWJwySLlkRXX7rqGHwNAcVh4SB9lR661krgvP4CumN2TwfLDov8AAWj+SEVEex2E/wDjf/rT/wCugOdfoY6mvLYPofjXSB2Qwn/xv/1pv9dD2Qwv3JB/zpv9dAcwkgI3H4isSXBo32QPMaV1sdksL9x/+pJ/qr6vZLBj/Bv6vIf/ACoDhmMh7sm+otcelbbhsKqwJHIFICAMGtYnnofOuljsxg9D+jQkjmyBj/mvWbFw6FfZhiX0RB9BVZRsHGcciL4oipAABSOxItoCqjfTSw6C1SycUmy3TDYiQ/uwTH6qB867Uum2npX29R6aBwmHheNmYO+FxLEeygjKqvmTJlufgBV3heyONcf3Aj/+ySMf9hY11ulTwQOfYLsNiBbNNDH1yKXPzC1f4PsjEvtvJJcEEXCKQRYghLGx6XrYqUUUDF4dw2GBckMUcS9EUKPfbesqlTRYVm5W9dKsCGpIYS2w9/Ks6LAAb6/SssC1AQ4bDBfM9fyqelKAUpSgFKUoCGbDK2416jesOTh55EH5GrKlAUrwMN1NR1fV5ZAdwD60BR0q4bDIfsj6V4OCTp8zQFVSrQ4BfP418/V69W+X5UBWUqy/V69W+X5U/V69W+X5UBW0qz/V6+fxH5V6GBTofjQFVSrcYRPu/WvYhUfZHwFAUoF9qlXDOfsn36fWrkClAVicPbmQPnU6cPXmSflWZSgI44VXYAVJSlAKUpQClKUApSlAKUpQClKUApSlAKUpQClKUApSlAKUpQClKUApSlAKUpQClKUApSlAKUpQClKUB//Z"/>
          <p:cNvSpPr>
            <a:spLocks noChangeAspect="1" noChangeArrowheads="1"/>
          </p:cNvSpPr>
          <p:nvPr/>
        </p:nvSpPr>
        <p:spPr bwMode="auto">
          <a:xfrm>
            <a:off x="155575" y="-1790700"/>
            <a:ext cx="3676650" cy="3743325"/>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2534" name="AutoShape 6" descr="data:image/jpeg;base64,/9j/4AAQSkZJRgABAQAAAQABAAD/2wCEAAkGBxQTEhUUExQUFBUWFxcWGBcVGBcYFRcaGBkYGhkVFhcaHSggGxwlHhwZITEhJSkrLy4uFx8zODMsNygtLisBCgoKDg0OGxAQGywmHyQvLywsLyw0LC8sLywtNCwsLCwsLy8sLCwsLCwsLCwsLCw0LywsLCwsLCwsLCwsLCwsLP/AABEIAOMA3gMBIgACEQEDEQH/xAAcAAEAAgMBAQEAAAAAAAAAAAAAAwUEBgcCAQj/xABEEAACAQIEAwUFBAcGBgMBAAABAgMAEQQSITEFQVEGEyJhcTKBkaGxQlLB0RQVI2JygpIHM0Oi0uEkg5OywvBTc/E0/8QAGQEBAAMBAQAAAAAAAAAAAAAAAAECAwQF/8QAKBEAAgICAgEEAQQDAAAAAAAAAAECEQMhEjEEE0FRYSIUMpHwM3GB/9oADAMBAAIRAxEAPwDuNKUoBSlKAUpSgFKUoBSlKAUqm7U9oUwUJldS51yopAJsCTcnYADU/UkCrPBuzRoZFCOVBZQcwUkaqGsL2Ol7CgompWucU7VohZYVErKSrMWyxKw0K57Esw6KDYixINa3ie1+IJI71V8ootR6l2f6D0rKWaEXTZrHDOW0jo9K5Yvaye//APTKfIpB9BCDUjdrcTb++I8ysK/VT9Kr+pgW/TZPg6bJIFBZiAACSSbAAbknkKq+zfGP0qN5QpVBK6JfQsqGwe3nqfQi+tcy4jxSWZbS4gvzAchkB5ExRLGr238V9uW9YsWMVFCLJiWtf/GmQEsxZmyRsi3JJN8vOqvyYll4szttK4rh+LSIfDNiVPniJ3A9FlLKPhWycH7XYlbZiMUvNSFjxIHNkICxy+mVPU7VZeRB/RWXjzidGpWHwricWIjEkTZlOh0IZSN0dTqrDmCL1mVuYClKUApSlAKUpQClKUApSlAKUpQClKUArXe1HDcXNbuMUmHjCnMuVg7nzmVwUX+Ec+e1WPHOKrh485F2OiLe2ZrE6nkAASTyAO+1cv4xiXxJLTt3gsWCH+6UcgI9t+Zu3nyGWTLGHZrixSn0Vs6mdATNKyjOjo8rzLr4WszMbEMBqDa19Ol7L2rxTx91I+wys0aFHcfvOGJF+eUKehFVUYyi4FxrceXUD4i3lX1iLAgB05G9mXyvXD6svZnoejB1aPgnLABbAAWAFgFA+yifZFfbMBYAj0Qn6mo5FHPMPJwCP6iCK9LHba1+gJRvdrY1maHklurf0D86L/HY/vKy/jUneW3ZlPSQaf1CpCxt4luOo1Hy1oSeCHHU+jfg1x86CW+4DdRazD3c6+qLC6G45ry93T/3avrKHF10I+I8j5VAPBjBF01A3U/h0NEFrFTodj0PRvpfcV8z/b2I0Yem/wCYqUKMzLyYZh+P4UBZ8N4m6P30VhKLK6E2ScD7DnYP91+W2xIrofBuMRYlM8R2OV0bSSNuaSLurD/cXFclYG2YC52YfetoR68xXuOTUSrmJAAEkbvHOANkZ0ILqL+y163w5uGn0cubx+W49nY5JlW2ZgLkKLkC5OwHU+VSVyjguIEmLikmZ+7jOYySuZCDbRbFiY1uQWawHh13uOr13Qmpq0cU4ODpilKVcoKUpQClKUAqHFYhY0LuwVVFyx0AFTVrnb7BSS4RliBZgysVUXYgdBzINmt+7UPovjipSSbqzJ4Z2ow075I5PHyDKyFv4cwF/QVdVyLic8MogGGg7jEh8hRL7rbKx0Hiz63OoCsTyrrgqIuzbyMMYU43v2f96PtKV8JtVjmOb9s8aZMQw+yjCBfcollb3nu1/wCWaophqw/cX8akxc+cq2+Zml/6zPIB7lZB7q8n2x5qfla1eVklym2ethjxgkRo+l+Q3/hbxA+43+Br6YwD0B2I5X+oPQ15hFmtyuV9xGYfCvUYupU8rj/33WNUNDypIuN7cvLqvUeX1r4bAX3jP+U9fTqK+l/CG5rv9D+fuFe38Pi5HRhy9aAd2QPCbj7p1H5ivEaA+xdGG45fCvuXJt7P/b/tTFMAVPMg+8AgG/pcGgPim518L9RsfMjmPnTW5IFmHtL1HUdfKvWJ2zc11/P5V9m0yt0NvUE2t8x8KAjZx3lh9qNX9xuPqCPcKI1hE38vxB3+FRYkWxMduULE/wAz6f8AafjUzqe5NtxGxHqozL/mAqfgregSUYA6o/st581Pnz8/cbRM+WTLtm2PK/3T5GxPxqTvs8Dn7oD+hVhf00JHvrF4qdBbQ51sellJJ+ZHvoiTLc+y66E6HyO3109Ca6J2H4n3sJjO8WW19zG4unwsyf8ALvXN45bxgH2tG055iCCPf9K2DsnxVcO5dgxUpkbIpdhlJZGCL4mAJcEKCfENLXttglxls5/Jhyha9jptYGM4qkbZbM7DcIL2v1JIAPle9Y/AOPx4vvGhWTIjZM8iFAzfaCq1m8OlyQNTbkaquIYBkkzSKrR94xJbKysruCVKHxd4F8C5QdhsCbb+VkyQivTXb2/ZL5OCKT7NkweLWRcynS9iCLEEbgg7H8wdjWRWv9lFazk3ykRrc63dQQ5v9rTKpPVSOVbBV/GySyYozkqbIkqdClKVuQK8yC4I2uDrXqvjLcWNAaH/AGW4ZMkrEIZUfIG3YLlUeE/dJDEEb1vtVvBeCQ4VSsKlQxubksTbQC55AcqsqiKpUa5snqTchWjdqO1lu8wpikikYlMzWs0Z3eGxuxK6XIAUk32sd5rn3b/F3xCpyjiD26mRmHx8A+JqmWXGDYwx5TSZrbEk+ZOYgbDSyj8P5aKfFfkBYfiflWLjsR3aXIJLMAxHIE2J+grIdAya2WMjxMSBdeaIL3JO19AL35WPmUeo3Wjwn95bpr8gPxqRPab1H0qPCSZ2Z/vG/wAr3+lYmKnlR28BMZAN48pkGliLMQF238W+1ErYboz47G2ntrf6j52Hxr5ALpY9CD7tKhimZmBKd2oFlX7QAAGtjYchbXbfWvuGk/aOvK7H6/nUMLomh1Wx6EH3aVj4g3WL+J1PvjYn5qKmw8n7SVfuOR8VD/8AlUR8RjQaaM5vyz6AnyC5yfSpXYfRJJJow6RqT6spP0I+NRYuTWNLgXJY35KgBJPvy1GJVs8h0Ej5hf7igKm+11VfiawcFi805klUiMZQgLIucA3uQxuFvra2uVeVwdIY3J6M5ZFFK2Zrse9mJ0ORMoOhClAQPXUEjqTVrh48xRBu7KvooOdyfKwy/wA4ql41jSZWmyMIyi5murKCpIN8pJAy5dSANKvuzcwLTTG+WP8AZpYXJ8Ks5UDU38At1Q1EoNPaJjKMl+LMBsLnlxcKm2ckL5F1EhPxJqsxILxGTUZW7pl5qzq7m/mMqr7zWy8Gi7jvcZi/2bSOcke7AMbIpA3cgKLDa3rVTxWZX71oozGHKPLvJrGQc7oikKcoIuG2Ot7CtI427KTyxizGwsgcQHmAyn1Frj4qPhU0samSJWBN5EsAWXMGkQPESpBN77flVNhwocMJitmzWMMgT2cpuxOmhPLp0rYeDSlsZhLhW/bKyEeJWGoZlPOylj1GnlUrG1JMh5IuLR2PC4ZI0VI1VEUAKqgBVA2AA2qp7VxkxKRa6toLkE51ZLAjY+K/oDqN6u6hxOHWRcri4Njz3BuCCNQQeddWfH6mOUPlHnJ07IuFTq8SlRYAFbEAWKEqRYaDUHbSsuo4IVRQqgBRsBUlXimkr7IFKUqwFKUoBSlKAVy/t0//AB0g6R4Y+4tN+IrqFcx7fR/8ZIeZw0HxWSe1Y+R+xm/j/wCRFJMtyQdQQo15glriq/8AVkZZ9DlXIApYlbuTqQdwADptrVhOdj5X+DD8zUMos8yjdow6/wAhYH5uteerPSdGRDozDyB+RH4V5Bv7z8l/3+tQR4q4VuciKR6lWb6A1MllzdFAHwF/xqCUfTIAWY7KLfifwFYPB7tM1/uhj5Zmb8AfhWNi8RfKCfCAJG8y2qj4308hUnDcLLOrpFZQ7WmkJNkUad0hHtPbcD2btrerKNkNnn9ZIollN/20jFQASSoAQHTkVA15Xr3NwfFzBQsRImN5M10JXTQ3/u49FWx8bfdsDfN7D8N7x1d7Gy57ctx3agclGp9cvSrbtFxKXE4j9X4RjGQobEzrvCjbRp0kYc+Q+W/BRdHNz5Rv+Cpkjwyyd1MHx+IFr4fDKTHFbYObgafvnl7IrYeFzKDll4UcMh2crBItztnyEst+pBHU1Z8J4dh8DDZAscaAXO7MTpqd2YnS2pJIAr3iOIS6WiVb+yskgWR/5QpAPlc+dqXrQcbeyg7Qdm1jUz4RBHIniaNBZJVGrDINA9r2IGuxrJ7FLGImVAMubvF6ASXNh6EGw5LlrYsFPnQPZluPZYWYHYgjqNRXOMPHOP2GHJBWeaIgP3Y7tS2W7gZgAFX2ddel6vH84OLKT/CalFd6LXt/nabCxpqSJSovY5y0UYIPI5XcA+de17DWhOXETDEMjKSHPc3ZSDH3N8vd62tvbW99aocRh54sfhjOABmGUrLJIpAlhzaPqh1F+unStj7Y8WXDIJJzIc8gihjjlMI/jkkU6bXub2FtL3NHaUYxYVNylJGsYU5YzJsWCkX3F+VSdmMZ+j4qNtMoYyWOykDLJl6Fo2f3reqnEY5izAI7pnb/ABY2UMHZWAlABkXOGs1tVK1EjMZ4yUCKM9x3ruT+ze5IbT3imLG4T7QzZOcOn/s/SdKqsB2hw0uQLPEXYC0edRJe2oKXzAjmLVa11nEKUpQClKUApSlAKUpQFNx3tHFhGQTCW0l8rJGzqWH2DlBsxGovpoddK51xHHNiZppnXJm7tFU2JVBmIDEaZrZr2274jW166xjMIkqFJEWRG0KuAyn1Brmvajh0eFmZIkEcZSORQL2J/aK2/SyfEVz+TfA6PGrnspZ9Q/oFH4/M291R458rZ/utl9zrlI/zA+4VOF9hf5j7v99ahlS4zHYMWt1I0W/pa/rbpXAuz0X0YkICFAdokC+rWCi3u734V9fFZg4sQSR8LCs/gHCxiXAYnIo757GxbOSsaAja4DNfcXO1wRssvCsE5MIjw4cC9lCiUeeYeMb7351pxvbKKVPRpHZ3hWHmVpsQTZO7sHkKxKDGu4BAJuW3vVrxLtVFAoSGO9tFuO7j6AKtsx8rLY9aqk4IYuIfo/etGsiMY3srSMFJbIjEWVhmcEgHRF61uXDOBQQHMiDOd5HJeQ+rtr7hYVo+Cpy39FI+o7UaX37lH/ZxP7AOhMG23924BFjt7VbjhOHxxNIyKFaV87nmzWAv8BtWkoxwuLfQ2WRpQBqWimvny9SrZjYfdXrW/YSVZArIwZWFwVNwR1Bq2Xb5LpmeHScX2jwmFzSZ3Hhj/u1P3iPFL62OUdPF96uVf2hYTGtxPNHh/wBIR4TFFdWKRFgbyKwP7ORWswbTYV2Cd7CqzH8UihF3cLfYHc+SqNWPkBVYzcXos8alHZKshjgXvWGYIM77C6r4m9NzWodlSZMTnAIB72c33USsRGpHUgn+g1g8e41JjJBh4o2K6Hur2kl10acjSGG4uQdTa1vsncOzvCP0eMhmzyuc0j7AtawVRyRRoB7zqTV2uEXfbK3zkq6RX9uuGtJCssYJeElrL7TIRZwvmNGHmgrHvg+LYUR4gjMCGsGysGAtmQ7WNzprv6GtsJrWeI9ksNiD3sTGNm1zwkAMeZIIKk330v1qsJqqZacG3a/6io7XcHhwmGwqxAJGjNFqd847zMx5m6Nr+9WL2U4G2LxKgqe7t4r3H7MkFyeYz2CLz1Y8qt8J2HSN0Z5ma8saaRxA+Mke1lJvew0610/hvDY4EyRKFG55lj1ZjqT61vjhH912c2XJJLhVEHCuBQYckxRgMwsWJZ3I3y5mJNvK9qsqUrc5xSlKAUpSgFKUoBSlKAVrHb3grT4cvGLyxAsoG7qbFox62BHUqBzrZ6itmPkL+8/lUSVqmTFtO0cV/SwWhYXsytyPMX1+FMVcRjzP5/lVtxTgbTY7EDDaRxuXvl/ZmQxjPCraDVy17XyktfkKoVxOjxve6k8tQb6qw6g3FedPE4M9THlU1otf7Ocbd5ozv3eHyjnaOMBx7i4+NXGLdUnVWNhCTPc+0zTGVFVBvuzXtzKDma0XDoYZe9jO7XtyuRZr+TDQjkTer/C8Zw7DxxO0ubLGuQMwZrrZJT4EJ2uSu+tSt9CqNmxmHjnPiAJjcEEaNG4AIII2NiPUGx0NZNU+A4TkjJkazsS72IKhj9kGwJAFlvpe1ZmGHeR2Yne1+elUa+zRP6IuM8HXEKLlkdLlJF9pSdx5qeane3UA1rY4FjY2PdmM33aOaWAt+80YBW/nrWzSYJACcxFupH5VJCSYGLakEC56XFaQnKKpdGWTHGTt9/Rrg4NxKT2mCjq2Jn/8FH1rJwfYhrkzTnXcQqI83k0hJdviK2HDcODKDdrkbC35Vj8LxLMZgGvHGMoPIv4s1j0WwGnMsOVX9SVaMvTjezO4ZwqLDrkhjCDc23Y9WY6sfM1l1V4PBB1zEte52/3rMw+DCXsTqLa2/Ksmao9zoWUhXKH7y5Sw9MwI+INfMJhljXKt9ySWJLEsbliTzJNfZpQil2NlUXJ1sBzJ8vpUtQWIp1BMSn7WIht6oxk+iGturV+HR95ikH2YFMjH9+QGOMf0d6SP3k61tFd2FVBHnZ3c2KUpWpkKUpQClKUApSlAKUpQCo4Nve31NSVC0JsQGIB9Oe9jQGFLg2zHLaxN97Wv1qk7T9hosVaRHMOIUW7xRdZLbLMmmYdCCGHW2lbB+rh94/KpYcMV0DH4D5VDSemSm07RxDjHD5MPL3c6ZS4uCDeOQaAvG3kSAQQCLjSxBNWHIViDqHzKeYdGuD8Rf3eddE/tf4jAsMEFw05lV0UauoAYM1hr4r5ABqS2g0rQJMM6K6ujLKHzMhIzKb5gvkSpH9VcWXGoO0ejhyPJGn2brwOYYmMSMxzbMoPsn16HcWtoaukjAFgLDpXJyChDRsygiyuHZLX2V8o1W+wI0Nb92dKvhwneO7A3kLkd4GJvYj7vTyHrWUknuzaNrTRYycPSx3Gm96+wSXw58iB8wa8nhy/eb5flWQkIC5NQDv19aKVCUWzEm4QJEzFmPh9i7BSPukA2b0IrBwmHlw6OcOolhbNnhuFdGsfFAx8NjuY2sL3IKkm+zwqAoA1AFqihwgUMATZvTTfb41dSMnA17CcTwzLeR5IW6SRug/rKlD/KxrPw3F8MgtHI0pJ2iSSU3/5aEAeZsPOrXDwBFsNfWpRRyQUWVqLJMQZFMUQN+7JBkcjbvMpKqt9coJvpcgXU5uJnygWBZmOVEG7ub2UfAknkASdAa+S4gKQouztqsaau3mByH7xIUcyKtuDcJKt3s1jKQQqjVYlNrqp5sbDM3OwGgAq+PG5O30Z5cqgqXZlcF4d3MdiQzsS8jAWzObAkDkoACgclVRWfSqXFdpoUkMZzGxszAAqtt+eY25lQbe413KLekefKSW2y6pXxWBFxqDqCNjX2oJFKUoBSlKAUpSgFKUoBSlKAUpSgK/BcCw0LF4sPBG53ZI0Vj7wL1h9oOy2HxesilZALCWM5ZANbAnZgLnwsCNdqvKVDVkptbRxHtR2UlwLDM4lgmJQOFylXINg67XIB1GhI2HPK7O9isbIsc0UsMKst1cs7uL/ZyhQGX91mP0roXa/gkmMWKEMI4hIskj7vZL2SNepNjmOgtsaspp4sLEoPhRQERRqzWGiIN2Nh9TWPox5X7G78iXCvc07HPJhcgxYQ5tBJDcqxG94tXTrpmUc2FS4XFJILxurjqjBh8qx+CcVXEzTmUft1YjKbELDf9n3Z5r94/fJ5Zax+J9mUBaVO5C+J2E0eYLuWZZFIZeZOpG5rjycebXRpj8trUi3ViKg4niZO7tGVV2ZEDMCQud1TOVBF7Xva4rn8fE5CFcI8cYYFu6nnMjIDrlVjlU25WPMAjcWeKHeY/Cxw4iaSFxBNrI5VrO8hvrqMiDQ1dYmmaS8qL0jY/wDiI2EIk75nUkSMqqI7EBmdUsCNRlAsSRYm2oj4zhYY4ZPEBiMjFJWIM+cAlSp3tmt4FGWxtaxtV8kQBZubWufIbAeQ1PqT1qBIu6X9mpZidSSAWP3pH6f/AIByon8F2rWy47LnC93/AMM0bGymSz55M1v8ViSxb+KrutCMc6TRYgiJjEWzLGG71o2Uho1dva1ytlIW5Qc63nDTq6K6HMrAMpHMEXBrthNSR5+SDi9nqRwASTYAXJOwA3JrnZEWWVhIxzG6RtHla+YFZS1yLKt77bkEAmx2LtPiJJHTCxrrJZmY3ClfFcaA3Gmuo3A+1WZhOzcCBcy52GpLFrM25YpfLv5aadK6INRVs5ppzdIl7NoRhog1x4dAdwpJKC3Ky2Fqs6UrN7NUqVClKVBIpSlAKUpQClfCbVE2KQfaHu1oCalYbcQXkCa8HiPRfnQGfSq39YnoK9pxHqPhQGfSvisCLjavtARYqdY0Z3IVUUsxOwAFyT7q5hx3i7u5Y3EjC1j/AIMZ1ES9GIsWPM6XsBbcu2+JCwxxk272VVPmqBpnB8isZB/irmUshZix3JJPvrLI/YGPIjhlkibu5YzdG39VYfaU7EVYca7Xd/hTCY3indlR1AJjy7syv91rBcrWPiO4F6wIZwxYD7Jyn1sK+vECQSLkbVk0n2D7GlgB0FqyexWAVMddRoYZ5PRs0SfR2rHdwASSAALknYAczVr2ClEs80i3skITxArcySA6Ai9rR70fTL41ckbrSlRzzKilmIAAJJOg03JrmPUK4wLI7p3+IWRQGurIMoYsFKrkykeE+0DtWx9kWIw4haxaC0RIvZwFBSSx2zKVJHI5hratP4JjlLTzS2iJKqBJZWWMDNGWB2zZy9t/GBuK3DsxC+WSRwV71wUVhZgiqFUsORYhmsdQGANjcV04Lto4/JSpNF3SlK6jkFKUoBSlKAUpSgFKUoCrx8TA3Oo+nlWLVvjJAFN+YsBVRQClKUApSlATQ4ll226Gp/1iegrCpQFF28xZIgJsBmlHvMElvkDWl8N4bPij+ytHFsZnBIJG4jQWL+twPO4tW89qMKksaRyXCtKpJBtYIGkOvIFUZT5OagSXwCRj3UKgZEUWZhstxyvpZBrt/DXPldM2xYlLbNPx3ZCfCB5onGJT2pEVCkqgAAsq5mz2tewN97A1i4fEK4DIQwIuLeddOU89vrXN+2XAxDiVeNu6jnzmyhcqTL4m0P2XW7WFrFW61nGfLT7LZsPHa6MHiRzL3QPikOXTcA7n3C591TtxhoZA4sJL89FlXci/XnbkbkXGlQ8JwxVM72zuNLXsE5NrsXFjbkPU1PisOsilXAZfPy2I6EVf6ME2naLuTt/HoEidja7A2UqTsNd/Uabe7M7L8R/S8RbFLkjteNASVd1NyspsL6WYLoDle97Vy3g+ICzAl8yeJY7m7W8N9eeoNr62Wtzw+LKWdNSpEi23LJrYfxDMno5qIwjGSNZZ5yVHX5YcO0iyskTSKLLIUBdR0VrXArI/TE6/I1TRSBlDLqGAIPUEXBr3XUYluMWn3vrUquDsQfSqOgNttKAvqVX4bGnZvj+dWFAKUpQClKjmlCi5oD2zAanSsKbH/d18z+VYc85Y67chyqOgPTuSbk3Nea+E1RScaLjMlki3Dt7bj7yKdFXozXJ+6BYkC+rFl4lCps0sSnoXUH4XvWj8V7X4dbgsJCORu/8Al1t8BVDiO3rbRRn5KPlmPyFAdOl45CObv/8AXFLJ80UisWftGB7OHxD+ZEUYHr3sin5VyjEdq8W3QeodvxA+VYEvGsQftkeiL+IJoDrc3aWX7MUCjn3mI8Q/ljie/wAar8V2yddC+GU+Syyfilcpnxsr6NK5HS+X/ttWNl82/qb86A3jtH2zxEsckf7EpvmWN0fTe15Da4uPea3qPGKWnmcX7lwkYHIGON8yj77F8t+g0tc34YYgdxf1ua3/ALO8dv8Ao8c/gSQwftCRkZoc2W5vcM4SIWIAuDqb1jljezfDNLTN04jxFMMBLiZSLnKEQEqCQTawBZzYHXQabVRcR4lDjkV7MYIpMwLqyd5IoI7tVYAlfEcxItbQXubVXbTiff4gRxkFYrrfkZGtf+kWH8zDlU01gFRfYjGRfQbsfNjck+dYRj7l82Z7ijwzEkk7nWsDikpsIl9uW6i24X7b+Vhz6kVPjcUsSF22HxJ6DzrXlMpYyZ8rsNiLqo5ILEGw9dTc1qjlNnZAVCsquosArgMBba19vdXjAYXI+hvGWBAJuya6gk7r0O/XqaNeIYgaARv7yPllNTcQw+IfDyuzKmRQxjS5zJmUOS+lrKSbW5bilA2fstx3NBGn6W4ZVQAJ3DAAKLKQYyfj8a3Dh/EWzKkhVw9wjqMpuAWyOtyL5QSGBsbHQaX4FFhjI4VELvyVFLP6gKL++ut9gOBYtFVsX4QhLRIxDSaqVvIRoLAtpck3F7W16AbzSlKAVa4B7p6aVVqtzYVcYaLKoHxoCWlKUAqs4k/iA6D61Z1iY7D5tRuPmKArKUpQEGPw3eRSR3tnR0v0zKVv86492ifESztFibw5dFhBsjgf4isbCQHfTbawN67RUWJwySLlkRXX7rqGHwNAcVh4SB9lR661krgvP4CumN2TwfLDov8AAWj+SEVEex2E/wDjf/rT/wCugOdfoY6mvLYPofjXSB2Qwn/xv/1pv9dD2Qwv3JB/zpv9dAcwkgI3H4isSXBo32QPMaV1sdksL9x/+pJ/qr6vZLBj/Bv6vIf/ACoDhmMh7sm+otcelbbhsKqwJHIFICAMGtYnnofOuljsxg9D+jQkjmyBj/mvWbFw6FfZhiX0RB9BVZRsHGcciL4oipAABSOxItoCqjfTSw6C1SycUmy3TDYiQ/uwTH6qB867Uum2npX29R6aBwmHheNmYO+FxLEeygjKqvmTJlufgBV3heyONcf3Aj/+ySMf9hY11ulTwQOfYLsNiBbNNDH1yKXPzC1f4PsjEvtvJJcEEXCKQRYghLGx6XrYqUUUDF4dw2GBckMUcS9EUKPfbesqlTRYVm5W9dKsCGpIYS2w9/Ks6LAAb6/SssC1AQ4bDBfM9fyqelKAUpSgFKUoCGbDK2416jesOTh55EH5GrKlAUrwMN1NR1fV5ZAdwD60BR0q4bDIfsj6V4OCTp8zQFVSrQ4BfP418/V69W+X5UBWUqy/V69W+X5U/V69W+X5UBW0qz/V6+fxH5V6GBTofjQFVSrcYRPu/WvYhUfZHwFAUoF9qlXDOfsn36fWrkClAVicPbmQPnU6cPXmSflWZSgI44VXYAVJSlAKUpQClKUApSlAKUpQClKUApSlAKUpQClKUApSlAKUpQClKUApSlAKUpQClKUApSlAKUpQClKUB//Z"/>
          <p:cNvSpPr>
            <a:spLocks noChangeAspect="1" noChangeArrowheads="1"/>
          </p:cNvSpPr>
          <p:nvPr/>
        </p:nvSpPr>
        <p:spPr bwMode="auto">
          <a:xfrm>
            <a:off x="155575" y="-1790700"/>
            <a:ext cx="3676650" cy="3743325"/>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22535" name="Picture 7" descr="F:\index.jpg"/>
          <p:cNvPicPr>
            <a:picLocks noChangeAspect="1" noChangeArrowheads="1"/>
          </p:cNvPicPr>
          <p:nvPr/>
        </p:nvPicPr>
        <p:blipFill>
          <a:blip r:embed="rId2">
            <a:clrChange>
              <a:clrFrom>
                <a:srgbClr val="FFFFFF"/>
              </a:clrFrom>
              <a:clrTo>
                <a:srgbClr val="FFFFFF">
                  <a:alpha val="0"/>
                </a:srgbClr>
              </a:clrTo>
            </a:clrChange>
          </a:blip>
          <a:srcRect l="19477" r="9920" b="14285"/>
          <a:stretch>
            <a:fillRect/>
          </a:stretch>
        </p:blipFill>
        <p:spPr bwMode="auto">
          <a:xfrm>
            <a:off x="857224" y="3429000"/>
            <a:ext cx="2762250" cy="34290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07704" y="0"/>
            <a:ext cx="6779096" cy="1143000"/>
          </a:xfrm>
        </p:spPr>
        <p:txBody>
          <a:bodyPr/>
          <a:lstStyle/>
          <a:p>
            <a:r>
              <a:rPr lang="ru-RU" b="1" dirty="0" smtClean="0">
                <a:ln w="18415" cmpd="sng">
                  <a:solidFill>
                    <a:schemeClr val="accent4">
                      <a:lumMod val="50000"/>
                    </a:schemeClr>
                  </a:solidFill>
                  <a:prstDash val="solid"/>
                </a:ln>
                <a:solidFill>
                  <a:srgbClr val="FFFFFF"/>
                </a:solidFill>
                <a:effectLst>
                  <a:outerShdw blurRad="63500" dir="3600000" algn="tl" rotWithShape="0">
                    <a:srgbClr val="000000">
                      <a:alpha val="70000"/>
                    </a:srgbClr>
                  </a:outerShdw>
                </a:effectLst>
              </a:rPr>
              <a:t>Способ №1.</a:t>
            </a:r>
            <a:r>
              <a:rPr lang="ru-RU" dirty="0" smtClean="0">
                <a:ln w="18415" cmpd="sng">
                  <a:solidFill>
                    <a:schemeClr val="accent4">
                      <a:lumMod val="50000"/>
                    </a:schemeClr>
                  </a:solidFill>
                  <a:prstDash val="solid"/>
                </a:ln>
                <a:solidFill>
                  <a:srgbClr val="FFFFFF"/>
                </a:solidFill>
                <a:effectLst>
                  <a:outerShdw blurRad="63500" dir="3600000" algn="tl" rotWithShape="0">
                    <a:srgbClr val="000000">
                      <a:alpha val="70000"/>
                    </a:srgbClr>
                  </a:outerShdw>
                </a:effectLst>
              </a:rPr>
              <a:t/>
            </a:r>
            <a:br>
              <a:rPr lang="ru-RU" dirty="0" smtClean="0">
                <a:ln w="18415" cmpd="sng">
                  <a:solidFill>
                    <a:schemeClr val="accent4">
                      <a:lumMod val="50000"/>
                    </a:schemeClr>
                  </a:solidFill>
                  <a:prstDash val="solid"/>
                </a:ln>
                <a:solidFill>
                  <a:srgbClr val="FFFFFF"/>
                </a:solidFill>
                <a:effectLst>
                  <a:outerShdw blurRad="63500" dir="3600000" algn="tl" rotWithShape="0">
                    <a:srgbClr val="000000">
                      <a:alpha val="70000"/>
                    </a:srgbClr>
                  </a:outerShdw>
                </a:effectLst>
              </a:rPr>
            </a:br>
            <a:r>
              <a:rPr lang="ru-RU" dirty="0" smtClean="0">
                <a:ln w="18415" cmpd="sng">
                  <a:solidFill>
                    <a:schemeClr val="accent4">
                      <a:lumMod val="50000"/>
                    </a:schemeClr>
                  </a:solidFill>
                  <a:prstDash val="solid"/>
                </a:ln>
                <a:solidFill>
                  <a:srgbClr val="FFFFFF"/>
                </a:solidFill>
                <a:effectLst>
                  <a:outerShdw blurRad="63500" dir="3600000" algn="tl" rotWithShape="0">
                    <a:srgbClr val="000000">
                      <a:alpha val="70000"/>
                    </a:srgbClr>
                  </a:outerShdw>
                </a:effectLst>
              </a:rPr>
              <a:t>По внешнему виду</a:t>
            </a:r>
            <a:endParaRPr lang="ru-RU" dirty="0">
              <a:ln w="18415" cmpd="sng">
                <a:solidFill>
                  <a:schemeClr val="accent4">
                    <a:lumMod val="50000"/>
                  </a:schemeClr>
                </a:solidFill>
                <a:prstDash val="solid"/>
              </a:ln>
              <a:solidFill>
                <a:srgbClr val="FFFFFF"/>
              </a:solidFill>
              <a:effectLst>
                <a:outerShdw blurRad="63500" dir="3600000" algn="tl" rotWithShape="0">
                  <a:srgbClr val="000000">
                    <a:alpha val="70000"/>
                  </a:srgbClr>
                </a:outerShdw>
              </a:effectLst>
            </a:endParaRPr>
          </a:p>
        </p:txBody>
      </p:sp>
      <p:sp>
        <p:nvSpPr>
          <p:cNvPr id="3" name="Содержимое 2"/>
          <p:cNvSpPr>
            <a:spLocks noGrp="1"/>
          </p:cNvSpPr>
          <p:nvPr>
            <p:ph idx="1"/>
          </p:nvPr>
        </p:nvSpPr>
        <p:spPr>
          <a:xfrm>
            <a:off x="2285984" y="1428736"/>
            <a:ext cx="3312368" cy="2188839"/>
          </a:xfrm>
        </p:spPr>
        <p:style>
          <a:lnRef idx="1">
            <a:schemeClr val="accent4"/>
          </a:lnRef>
          <a:fillRef idx="2">
            <a:schemeClr val="accent4"/>
          </a:fillRef>
          <a:effectRef idx="1">
            <a:schemeClr val="accent4"/>
          </a:effectRef>
          <a:fontRef idx="minor">
            <a:schemeClr val="dk1"/>
          </a:fontRef>
        </p:style>
        <p:txBody>
          <a:bodyPr/>
          <a:lstStyle/>
          <a:p>
            <a:pPr>
              <a:buBlip>
                <a:blip r:embed="rId2"/>
              </a:buBlip>
            </a:pPr>
            <a:r>
              <a:rPr lang="ru-RU" sz="2400" dirty="0" smtClean="0"/>
              <a:t>Застывшая поза;</a:t>
            </a:r>
          </a:p>
          <a:p>
            <a:pPr>
              <a:buBlip>
                <a:blip r:embed="rId2"/>
              </a:buBlip>
            </a:pPr>
            <a:r>
              <a:rPr lang="ru-RU" sz="2400" dirty="0" smtClean="0"/>
              <a:t>Напряженное выражение лица;</a:t>
            </a:r>
          </a:p>
          <a:p>
            <a:pPr>
              <a:buBlip>
                <a:blip r:embed="rId2"/>
              </a:buBlip>
            </a:pPr>
            <a:r>
              <a:rPr lang="ru-RU" sz="2400" dirty="0" smtClean="0"/>
              <a:t>Концентрированный и живой взгляд.</a:t>
            </a:r>
            <a:endParaRPr lang="ru-RU" sz="2400" dirty="0"/>
          </a:p>
        </p:txBody>
      </p:sp>
      <p:sp>
        <p:nvSpPr>
          <p:cNvPr id="4" name="TextBox 3"/>
          <p:cNvSpPr txBox="1"/>
          <p:nvPr/>
        </p:nvSpPr>
        <p:spPr>
          <a:xfrm>
            <a:off x="6286512" y="1643050"/>
            <a:ext cx="2000264" cy="1938992"/>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ru-RU" sz="2400" b="1" dirty="0" smtClean="0"/>
              <a:t>Внимание к тому, что говорит и делает учитель.</a:t>
            </a:r>
            <a:endParaRPr lang="ru-RU" sz="2400" b="1" dirty="0"/>
          </a:p>
        </p:txBody>
      </p:sp>
      <p:sp>
        <p:nvSpPr>
          <p:cNvPr id="5" name="TextBox 4"/>
          <p:cNvSpPr txBox="1"/>
          <p:nvPr/>
        </p:nvSpPr>
        <p:spPr>
          <a:xfrm>
            <a:off x="2285984" y="3929066"/>
            <a:ext cx="3300014" cy="193899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marL="342900" indent="-342900">
              <a:buBlip>
                <a:blip r:embed="rId2"/>
              </a:buBlip>
            </a:pPr>
            <a:r>
              <a:rPr lang="ru-RU" sz="2400" dirty="0" smtClean="0"/>
              <a:t>Небрежная поза;</a:t>
            </a:r>
          </a:p>
          <a:p>
            <a:pPr marL="342900" indent="-342900">
              <a:buBlip>
                <a:blip r:embed="rId2"/>
              </a:buBlip>
            </a:pPr>
            <a:r>
              <a:rPr lang="ru-RU" sz="2400" dirty="0" smtClean="0"/>
              <a:t>Безучастный или направленный на что-либо другое взгляд.</a:t>
            </a:r>
            <a:endParaRPr lang="ru-RU" sz="2400" dirty="0"/>
          </a:p>
        </p:txBody>
      </p:sp>
      <p:sp>
        <p:nvSpPr>
          <p:cNvPr id="7" name="Стрелка вправо 6"/>
          <p:cNvSpPr/>
          <p:nvPr/>
        </p:nvSpPr>
        <p:spPr>
          <a:xfrm>
            <a:off x="5572132" y="2285992"/>
            <a:ext cx="732433" cy="504056"/>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ru-RU"/>
          </a:p>
        </p:txBody>
      </p:sp>
      <p:sp>
        <p:nvSpPr>
          <p:cNvPr id="6" name="TextBox 5"/>
          <p:cNvSpPr txBox="1"/>
          <p:nvPr/>
        </p:nvSpPr>
        <p:spPr>
          <a:xfrm>
            <a:off x="6286512" y="4286256"/>
            <a:ext cx="1857388" cy="1200329"/>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ru-RU" sz="2400" b="1" dirty="0" err="1" smtClean="0"/>
              <a:t>Невнима-тельность</a:t>
            </a:r>
            <a:r>
              <a:rPr lang="ru-RU" sz="2400" b="1" dirty="0" smtClean="0"/>
              <a:t> ученика</a:t>
            </a:r>
            <a:endParaRPr lang="ru-RU" sz="2400" b="1"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500694" y="4643446"/>
            <a:ext cx="841375" cy="609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57224" y="116632"/>
            <a:ext cx="8286776" cy="1143000"/>
          </a:xfrm>
        </p:spPr>
        <p:txBody>
          <a:bodyPr/>
          <a:lstStyle/>
          <a:p>
            <a:r>
              <a:rPr lang="ru-RU"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Способ №2.</a:t>
            </a:r>
            <a:r>
              <a:rPr lang="ru-RU"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ru-RU"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ru-RU"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Вопросы</a:t>
            </a:r>
            <a:endParaRPr lang="ru-RU"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Содержимое 2"/>
          <p:cNvSpPr>
            <a:spLocks noGrp="1"/>
          </p:cNvSpPr>
          <p:nvPr>
            <p:ph idx="1"/>
          </p:nvPr>
        </p:nvSpPr>
        <p:spPr>
          <a:xfrm>
            <a:off x="1928794" y="2000241"/>
            <a:ext cx="6779096" cy="2652895"/>
          </a:xfrm>
        </p:spPr>
        <p:style>
          <a:lnRef idx="3">
            <a:schemeClr val="lt1"/>
          </a:lnRef>
          <a:fillRef idx="1">
            <a:schemeClr val="accent4"/>
          </a:fillRef>
          <a:effectRef idx="1">
            <a:schemeClr val="accent4"/>
          </a:effectRef>
          <a:fontRef idx="minor">
            <a:schemeClr val="lt1"/>
          </a:fontRef>
        </p:style>
        <p:txBody>
          <a:bodyPr/>
          <a:lstStyle/>
          <a:p>
            <a:pPr marL="0" indent="0" algn="ctr">
              <a:buNone/>
            </a:pPr>
            <a:r>
              <a:rPr lang="ru-RU" dirty="0" smtClean="0"/>
              <a:t>Для того, чтобы проверить внимателен ученик или нет, надо задать ему  контрольные вопросы о том, материале, который педагог излагает.</a:t>
            </a:r>
            <a:endParaRPr lang="ru-RU"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28794" y="214290"/>
            <a:ext cx="6779096" cy="1143000"/>
          </a:xfrm>
        </p:spPr>
        <p:txBody>
          <a:bodyPr/>
          <a:lstStyle/>
          <a:p>
            <a:r>
              <a:rPr lang="ru-RU"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Причины невнимательности</a:t>
            </a:r>
            <a:endParaRPr lang="ru-RU"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aphicFrame>
        <p:nvGraphicFramePr>
          <p:cNvPr id="4" name="Схема 3"/>
          <p:cNvGraphicFramePr/>
          <p:nvPr/>
        </p:nvGraphicFramePr>
        <p:xfrm>
          <a:off x="2000232" y="1500174"/>
          <a:ext cx="6715172" cy="48577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28794" y="1142984"/>
            <a:ext cx="6779096" cy="1143000"/>
          </a:xfrm>
        </p:spPr>
        <p:txBody>
          <a:bodyPr/>
          <a:lstStyle/>
          <a:p>
            <a:r>
              <a:rPr lang="ru-RU"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ЗАКОНОМЕРНОСТИ ВНИМАНИЯ</a:t>
            </a:r>
            <a:endParaRPr lang="ru-RU"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6146" name="Picture 2" descr="https://encrypted-tbn3.gstatic.com/images?q=tbn:ANd9GcTfVik1FH2lXA2V4t-qoWyZQzED68QUSySP1flPR-XICLypAzoD"/>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3929058" y="2571744"/>
            <a:ext cx="3028950" cy="3743325"/>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143108" y="0"/>
            <a:ext cx="6643734" cy="1446550"/>
          </a:xfrm>
          <a:prstGeom prst="rect">
            <a:avLst/>
          </a:prstGeom>
        </p:spPr>
        <p:txBody>
          <a:bodyPr wrap="square">
            <a:spAutoFit/>
          </a:bodyPr>
          <a:lstStyle/>
          <a:p>
            <a:pPr lvl="0" algn="ctr"/>
            <a:r>
              <a:rPr lang="ru-RU" sz="4400" b="1" u="sng"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Условия сохранения внимания</a:t>
            </a:r>
            <a:endParaRPr lang="ru-RU" sz="4400" b="1" u="sng"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6" name="Прямоугольник 5"/>
          <p:cNvSpPr/>
          <p:nvPr/>
        </p:nvSpPr>
        <p:spPr>
          <a:xfrm>
            <a:off x="2285984" y="1428736"/>
            <a:ext cx="6215106" cy="5201424"/>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p>
            <a:endParaRPr lang="ru-RU" sz="2400" dirty="0" smtClean="0"/>
          </a:p>
          <a:p>
            <a:pPr>
              <a:buFont typeface="Wingdings" pitchFamily="2" charset="2"/>
              <a:buChar char="q"/>
            </a:pPr>
            <a:r>
              <a:rPr lang="ru-RU" sz="2400" dirty="0" smtClean="0"/>
              <a:t> Обеспечение работоспособность всех органов и систем человека.</a:t>
            </a:r>
          </a:p>
          <a:p>
            <a:pPr>
              <a:buFont typeface="Wingdings" pitchFamily="2" charset="2"/>
              <a:buChar char="q"/>
            </a:pPr>
            <a:endParaRPr lang="ru-RU" sz="1100" dirty="0" smtClean="0"/>
          </a:p>
          <a:p>
            <a:pPr>
              <a:buFont typeface="Wingdings" pitchFamily="2" charset="2"/>
              <a:buChar char="q"/>
            </a:pPr>
            <a:r>
              <a:rPr lang="ru-RU" sz="2400" dirty="0" smtClean="0"/>
              <a:t> Создание благоприятной рабочей обстановки.</a:t>
            </a:r>
          </a:p>
          <a:p>
            <a:pPr>
              <a:buFont typeface="Wingdings" pitchFamily="2" charset="2"/>
              <a:buChar char="q"/>
            </a:pPr>
            <a:endParaRPr lang="ru-RU" sz="1100" dirty="0" smtClean="0"/>
          </a:p>
          <a:p>
            <a:pPr>
              <a:buFont typeface="Wingdings" pitchFamily="2" charset="2"/>
              <a:buChar char="q"/>
            </a:pPr>
            <a:r>
              <a:rPr lang="ru-RU" sz="2400" dirty="0" smtClean="0"/>
              <a:t> Правильная организация деятельности.</a:t>
            </a:r>
          </a:p>
          <a:p>
            <a:pPr>
              <a:buFont typeface="Wingdings" pitchFamily="2" charset="2"/>
              <a:buChar char="q"/>
            </a:pPr>
            <a:endParaRPr lang="ru-RU" sz="1100" dirty="0" smtClean="0"/>
          </a:p>
          <a:p>
            <a:pPr>
              <a:buFont typeface="Wingdings" pitchFamily="2" charset="2"/>
              <a:buChar char="q"/>
            </a:pPr>
            <a:r>
              <a:rPr lang="ru-RU" sz="2400" dirty="0" smtClean="0"/>
              <a:t> Воспитание критического отношения к себе   и работе.</a:t>
            </a:r>
          </a:p>
          <a:p>
            <a:pPr>
              <a:buFont typeface="Wingdings" pitchFamily="2" charset="2"/>
              <a:buChar char="q"/>
            </a:pPr>
            <a:endParaRPr lang="ru-RU" sz="1100" dirty="0" smtClean="0"/>
          </a:p>
          <a:p>
            <a:pPr>
              <a:buFont typeface="Wingdings" pitchFamily="2" charset="2"/>
              <a:buChar char="q"/>
            </a:pPr>
            <a:r>
              <a:rPr lang="ru-RU" sz="2400" dirty="0" smtClean="0"/>
              <a:t> Развитие наблюдательности, повышение интеллектуального уровня.</a:t>
            </a:r>
          </a:p>
          <a:p>
            <a:pPr>
              <a:buFont typeface="Wingdings" pitchFamily="2" charset="2"/>
              <a:buChar char="q"/>
            </a:pPr>
            <a:r>
              <a:rPr lang="ru-RU" sz="2400" dirty="0" smtClean="0"/>
              <a:t> учет индивидуальных и возрастных особенностей учащихся.</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785886" y="0"/>
            <a:ext cx="7358114" cy="1446550"/>
          </a:xfrm>
          <a:prstGeom prst="rect">
            <a:avLst/>
          </a:prstGeom>
        </p:spPr>
        <p:txBody>
          <a:bodyPr wrap="square">
            <a:spAutoFit/>
          </a:bodyPr>
          <a:lstStyle/>
          <a:p>
            <a:pPr lvl="0" algn="ctr"/>
            <a:r>
              <a:rPr lang="ru-RU" sz="4400" b="1" u="sng"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Активизация </a:t>
            </a:r>
            <a:r>
              <a:rPr lang="ru-RU" sz="4400" b="1" u="sng"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вниамния</a:t>
            </a:r>
            <a:r>
              <a:rPr lang="ru-RU" sz="4400" b="1" u="sng"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при постановке задач урока</a:t>
            </a:r>
            <a:endParaRPr lang="ru-RU" sz="4400" b="1" u="sng"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6" name="Прямоугольник 5"/>
          <p:cNvSpPr/>
          <p:nvPr/>
        </p:nvSpPr>
        <p:spPr>
          <a:xfrm>
            <a:off x="2071670" y="2000240"/>
            <a:ext cx="6215106" cy="2431435"/>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p>
            <a:endParaRPr lang="ru-RU" sz="1200" b="1" dirty="0" smtClean="0"/>
          </a:p>
          <a:p>
            <a:pPr>
              <a:buFont typeface="Wingdings" pitchFamily="2" charset="2"/>
              <a:buChar char="q"/>
            </a:pPr>
            <a:r>
              <a:rPr lang="ru-RU" sz="3200" dirty="0" smtClean="0"/>
              <a:t> </a:t>
            </a:r>
            <a:r>
              <a:rPr lang="ru-RU" sz="2800" dirty="0" smtClean="0"/>
              <a:t>Четко определить цель и задачи урока, четко спланировать урок.</a:t>
            </a:r>
          </a:p>
          <a:p>
            <a:pPr>
              <a:buFont typeface="Wingdings" pitchFamily="2" charset="2"/>
              <a:buChar char="q"/>
            </a:pPr>
            <a:endParaRPr lang="ru-RU" sz="1200" dirty="0" smtClean="0"/>
          </a:p>
          <a:p>
            <a:pPr>
              <a:buFont typeface="Wingdings" pitchFamily="2" charset="2"/>
              <a:buChar char="q"/>
            </a:pPr>
            <a:r>
              <a:rPr lang="ru-RU" sz="2800" dirty="0" smtClean="0"/>
              <a:t>  Ставя задачу, необходимо проверить, понятна ли она учащимся.</a:t>
            </a:r>
          </a:p>
          <a:p>
            <a:endParaRPr lang="ru-RU" sz="1200"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785886" y="0"/>
            <a:ext cx="7358114" cy="1446550"/>
          </a:xfrm>
          <a:prstGeom prst="rect">
            <a:avLst/>
          </a:prstGeom>
        </p:spPr>
        <p:txBody>
          <a:bodyPr wrap="square">
            <a:spAutoFit/>
          </a:bodyPr>
          <a:lstStyle/>
          <a:p>
            <a:pPr lvl="0" algn="ctr"/>
            <a:r>
              <a:rPr lang="ru-RU" sz="4400" b="1" u="sng"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Активизация внимания при пояснении упражнений</a:t>
            </a:r>
            <a:endParaRPr lang="ru-RU" sz="4400" b="1" u="sng"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5" name="TextBox 4"/>
          <p:cNvSpPr txBox="1"/>
          <p:nvPr/>
        </p:nvSpPr>
        <p:spPr>
          <a:xfrm>
            <a:off x="2000232" y="1714488"/>
            <a:ext cx="6643734" cy="3354765"/>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a:buFont typeface="Wingdings" pitchFamily="2" charset="2"/>
              <a:buChar char="q"/>
            </a:pPr>
            <a:r>
              <a:rPr lang="ru-RU" sz="2400" dirty="0" smtClean="0"/>
              <a:t> Показывать логическую связь между отдельными заданиями.</a:t>
            </a:r>
          </a:p>
          <a:p>
            <a:pPr>
              <a:buFont typeface="Wingdings" pitchFamily="2" charset="2"/>
              <a:buChar char="q"/>
            </a:pPr>
            <a:endParaRPr lang="ru-RU" sz="1000" dirty="0" smtClean="0"/>
          </a:p>
          <a:p>
            <a:pPr>
              <a:buFont typeface="Wingdings" pitchFamily="2" charset="2"/>
              <a:buChar char="q"/>
            </a:pPr>
            <a:r>
              <a:rPr lang="ru-RU" sz="2400" dirty="0" smtClean="0"/>
              <a:t> Не просто объяснять материал, а размышлять над наиболее эффективным способом решения задачи, втягивая учащихся в свой процесс мышления.</a:t>
            </a:r>
          </a:p>
          <a:p>
            <a:pPr>
              <a:buFont typeface="Wingdings" pitchFamily="2" charset="2"/>
              <a:buChar char="q"/>
            </a:pPr>
            <a:endParaRPr lang="ru-RU" sz="1000" dirty="0" smtClean="0"/>
          </a:p>
          <a:p>
            <a:pPr>
              <a:buFont typeface="Wingdings" pitchFamily="2" charset="2"/>
              <a:buChar char="q"/>
            </a:pPr>
            <a:r>
              <a:rPr lang="ru-RU" sz="2400" dirty="0" smtClean="0"/>
              <a:t> Давать объяснения бодрым голосом, не затягивая их, не превращая в длинные монологи.</a:t>
            </a:r>
            <a:endParaRPr lang="ru-RU" sz="24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857224" y="0"/>
            <a:ext cx="8286776" cy="1446550"/>
          </a:xfrm>
          <a:prstGeom prst="rect">
            <a:avLst/>
          </a:prstGeom>
        </p:spPr>
        <p:txBody>
          <a:bodyPr wrap="square">
            <a:spAutoFit/>
          </a:bodyPr>
          <a:lstStyle/>
          <a:p>
            <a:pPr lvl="0" algn="ctr"/>
            <a:r>
              <a:rPr lang="ru-RU" sz="4400" b="1" u="sng"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Активизация внимания при выполнении учебного задания.</a:t>
            </a:r>
            <a:endParaRPr lang="ru-RU" sz="4400" b="1" u="sng"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6" name="Прямоугольник 5"/>
          <p:cNvSpPr/>
          <p:nvPr/>
        </p:nvSpPr>
        <p:spPr>
          <a:xfrm>
            <a:off x="1214414" y="1348800"/>
            <a:ext cx="7572428" cy="5509200"/>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p>
            <a:endParaRPr lang="ru-RU" sz="1200" b="1" dirty="0" smtClean="0"/>
          </a:p>
          <a:p>
            <a:pPr>
              <a:buFont typeface="Wingdings" pitchFamily="2" charset="2"/>
              <a:buChar char="q"/>
            </a:pPr>
            <a:r>
              <a:rPr lang="ru-RU" sz="2800" dirty="0" smtClean="0"/>
              <a:t>  Выбрать оптимальный темп работы для данной группы учеников. </a:t>
            </a:r>
          </a:p>
          <a:p>
            <a:endParaRPr lang="ru-RU" sz="800" dirty="0" smtClean="0"/>
          </a:p>
          <a:p>
            <a:pPr>
              <a:buFont typeface="Wingdings" pitchFamily="2" charset="2"/>
              <a:buChar char="q"/>
            </a:pPr>
            <a:r>
              <a:rPr lang="ru-RU" sz="2800" dirty="0" smtClean="0"/>
              <a:t>  Планировать оптимальный объем работы на урок.</a:t>
            </a:r>
          </a:p>
          <a:p>
            <a:endParaRPr lang="ru-RU" sz="800" dirty="0" smtClean="0"/>
          </a:p>
          <a:p>
            <a:pPr>
              <a:buFont typeface="Wingdings" pitchFamily="2" charset="2"/>
              <a:buChar char="q"/>
            </a:pPr>
            <a:r>
              <a:rPr lang="ru-RU" sz="2800" dirty="0" smtClean="0"/>
              <a:t>  Вводить соревновательные элементы или игры в процессе урока.</a:t>
            </a:r>
          </a:p>
          <a:p>
            <a:endParaRPr lang="ru-RU" sz="800" dirty="0" smtClean="0"/>
          </a:p>
          <a:p>
            <a:pPr>
              <a:buFont typeface="Wingdings" pitchFamily="2" charset="2"/>
              <a:buChar char="q"/>
            </a:pPr>
            <a:r>
              <a:rPr lang="ru-RU" sz="2800" dirty="0" smtClean="0"/>
              <a:t>  Подчеркивать важность выполняемых действий.</a:t>
            </a:r>
          </a:p>
          <a:p>
            <a:endParaRPr lang="ru-RU" sz="800" dirty="0" smtClean="0"/>
          </a:p>
          <a:p>
            <a:pPr>
              <a:buFont typeface="Wingdings" pitchFamily="2" charset="2"/>
              <a:buChar char="q"/>
            </a:pPr>
            <a:r>
              <a:rPr lang="ru-RU" sz="2800" dirty="0" smtClean="0"/>
              <a:t>  Показывать разные варианты выполнения одного и того же упражнения.</a:t>
            </a:r>
          </a:p>
          <a:p>
            <a:pPr>
              <a:buFont typeface="Wingdings" pitchFamily="2" charset="2"/>
              <a:buChar char="q"/>
            </a:pPr>
            <a:r>
              <a:rPr lang="ru-RU" sz="2800" dirty="0" smtClean="0"/>
              <a:t> Своевременная организация рабочего места.</a:t>
            </a:r>
            <a:endParaRPr lang="ru-RU" sz="28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https://st.fl.ru/users/panda_sonya/upload/f_4a8d0518d53f7.jpg"/>
          <p:cNvPicPr>
            <a:picLocks noChangeAspect="1" noChangeArrowheads="1"/>
          </p:cNvPicPr>
          <p:nvPr/>
        </p:nvPicPr>
        <p:blipFill>
          <a:blip r:embed="rId2">
            <a:lum bright="-86000"/>
          </a:blip>
          <a:srcRect r="4995"/>
          <a:stretch>
            <a:fillRect/>
          </a:stretch>
        </p:blipFill>
        <p:spPr bwMode="auto">
          <a:xfrm>
            <a:off x="0" y="0"/>
            <a:ext cx="9217744" cy="6858001"/>
          </a:xfrm>
          <a:prstGeom prst="rect">
            <a:avLst/>
          </a:prstGeom>
          <a:noFill/>
        </p:spPr>
      </p:pic>
      <p:pic>
        <p:nvPicPr>
          <p:cNvPr id="3" name="Picture 2" descr="https://st.fl.ru/users/panda_sonya/upload/f_4a8d0518d53f7.jpg"/>
          <p:cNvPicPr>
            <a:picLocks noChangeAspect="1" noChangeArrowheads="1"/>
          </p:cNvPicPr>
          <p:nvPr/>
        </p:nvPicPr>
        <p:blipFill>
          <a:blip r:embed="rId2"/>
          <a:srcRect l="19045" t="24861" r="72119" b="64722"/>
          <a:stretch>
            <a:fillRect/>
          </a:stretch>
        </p:blipFill>
        <p:spPr bwMode="auto">
          <a:xfrm>
            <a:off x="1714480" y="1416830"/>
            <a:ext cx="1214446" cy="1012038"/>
          </a:xfrm>
          <a:prstGeom prst="rect">
            <a:avLst/>
          </a:prstGeom>
          <a:noFill/>
        </p:spPr>
      </p:pic>
      <p:pic>
        <p:nvPicPr>
          <p:cNvPr id="4" name="Picture 2" descr="https://st.fl.ru/users/panda_sonya/upload/f_4a8d0518d53f7.jpg"/>
          <p:cNvPicPr>
            <a:picLocks noChangeAspect="1" noChangeArrowheads="1"/>
          </p:cNvPicPr>
          <p:nvPr/>
        </p:nvPicPr>
        <p:blipFill>
          <a:blip r:embed="rId2"/>
          <a:srcRect l="3272" t="72778" r="78010" b="4999"/>
          <a:stretch>
            <a:fillRect/>
          </a:stretch>
        </p:blipFill>
        <p:spPr bwMode="auto">
          <a:xfrm>
            <a:off x="357158" y="4929198"/>
            <a:ext cx="2071702" cy="1738490"/>
          </a:xfrm>
          <a:prstGeom prst="rect">
            <a:avLst/>
          </a:prstGeom>
          <a:noFill/>
        </p:spPr>
      </p:pic>
      <p:pic>
        <p:nvPicPr>
          <p:cNvPr id="5" name="Picture 2" descr="https://st.fl.ru/users/panda_sonya/upload/f_4a8d0518d53f7.jpg"/>
          <p:cNvPicPr>
            <a:picLocks noChangeAspect="1" noChangeArrowheads="1"/>
          </p:cNvPicPr>
          <p:nvPr/>
        </p:nvPicPr>
        <p:blipFill>
          <a:blip r:embed="rId2"/>
          <a:srcRect l="70586" t="58194" r="19842" b="33473"/>
          <a:stretch>
            <a:fillRect/>
          </a:stretch>
        </p:blipFill>
        <p:spPr bwMode="auto">
          <a:xfrm>
            <a:off x="6715140" y="3714752"/>
            <a:ext cx="1625215" cy="1000132"/>
          </a:xfrm>
          <a:prstGeom prst="rect">
            <a:avLst/>
          </a:prstGeom>
          <a:noFill/>
        </p:spPr>
      </p:pic>
      <p:pic>
        <p:nvPicPr>
          <p:cNvPr id="6" name="Picture 2" descr="https://st.fl.ru/users/panda_sonya/upload/f_4a8d0518d53f7.jpg"/>
          <p:cNvPicPr>
            <a:picLocks noChangeAspect="1" noChangeArrowheads="1"/>
          </p:cNvPicPr>
          <p:nvPr/>
        </p:nvPicPr>
        <p:blipFill>
          <a:blip r:embed="rId2"/>
          <a:srcRect l="57333" t="-140" r="34568" b="82431"/>
          <a:stretch>
            <a:fillRect/>
          </a:stretch>
        </p:blipFill>
        <p:spPr bwMode="auto">
          <a:xfrm>
            <a:off x="5500693" y="0"/>
            <a:ext cx="1016925" cy="1571612"/>
          </a:xfrm>
          <a:prstGeom prst="rect">
            <a:avLst/>
          </a:prstGeom>
          <a:noFill/>
        </p:spPr>
      </p:pic>
      <p:pic>
        <p:nvPicPr>
          <p:cNvPr id="7" name="Picture 2" descr="https://st.fl.ru/users/panda_sonya/upload/f_4a8d0518d53f7.jpg"/>
          <p:cNvPicPr>
            <a:picLocks noChangeAspect="1" noChangeArrowheads="1"/>
          </p:cNvPicPr>
          <p:nvPr/>
        </p:nvPicPr>
        <p:blipFill>
          <a:blip r:embed="rId2"/>
          <a:srcRect l="2421" t="65487" r="92736" b="28592"/>
          <a:stretch>
            <a:fillRect/>
          </a:stretch>
        </p:blipFill>
        <p:spPr bwMode="auto">
          <a:xfrm>
            <a:off x="357158" y="4286256"/>
            <a:ext cx="714380" cy="617370"/>
          </a:xfrm>
          <a:prstGeom prst="rect">
            <a:avLst/>
          </a:prstGeom>
          <a:noFill/>
        </p:spPr>
      </p:pic>
      <p:sp>
        <p:nvSpPr>
          <p:cNvPr id="34818" name="AutoShape 2" descr="data:image/jpeg;base64,/9j/4AAQSkZJRgABAQAAAQABAAD/2wCEAAkGBxITEhUUExQVFBQVGBsXGBUVFRcWGBQXFhgaFxcXFxgYHCggGBolHBcXIjEhJikrLi4uGB8zODMsNygtLisBCgoKDg0OGxAQGywkICQwLC8sLSwsLCwvLCwsLCwsLCwsLywsLCwsLCwsLC0sLCwsLCwsLCwsLCwsLCwsLCwsLP/AABEIAL0BCwMBEQACEQEDEQH/xAAbAAACAwEBAQAAAAAAAAAAAAADBAECBQYAB//EAEUQAAIBAgQDBQYDBQUHBAMAAAECEQADBBIhMQVBUSJhcYGRBhMyobHBUtHwFCNCYpIVgtLh8QcWJENyorJTk7PCM2Nz/8QAGwEAAgMBAQEAAAAAAAAAAAAAAQIAAwQFBgf/xABAEQABBAAEAggEBAUCBQUBAAABAAIDEQQSITFBUQUTYXGBkaHwIjKxwRRS0eEGIzNC8RUkQ2JykrI0U4Kiwxb/2gAMAwEAAhEDEQA/ANgcvOuQeK6ytaG1Q8VAipy86h4oBXTlR5qIiDaieKCIi7eNE8ULV15eNQqKR96hUXvzqKKrH60EVQn61FKQ7vPxqKIFwb+P51AiqPz8fzqDgoVD8/GoOCBXn/iqDgoVD8/KgEV5udAHZEonXyogqFZXG+LG32V+Jvl31bEzMtmCwvXvN7DdTwj9ouERcJY8tI9IrUIW8ltxEGGY35fUrets3aVxlddGH3HcayyMyGlyJGBp0Ng7In5VWkXj9qlqLdse05CBWWXj4gfi8RyNam4i267rI7D66LExmJa45dtyNug6Vnc8uNrQxgaKQCfpSpqVZ+lRSl6dvD86NoUqTt51Cd0QEKdvOgUQEGzsnhQPFQcFZOXnUPFQK9s6VDuoFS2NvOgeKKLb5VDxUV05edRRFtLtTc0to6LtTFKrIu3jUIUBVlXbxqFRSF+tRRey/Wohahk+tCk1obJ9ailqrp9ailoLrv4/nUUQ7i7+NBFUcb+NQcFCquPiqDgiVDDfypUVYjegOChV438qI4KFchxuf2oTtlEfOtkHyrvdFV1Lud/YLW4XjvdkMNxWi1ZPDnFLcwWNOIu3XPRZ7zrWbEcFx8XEIWsYO37J82/pWalitQU+lCkbQriaj9cjTDY++KUnUK3u/pSprVDb+lFS0Mp9KilqkbeH51EVQjbzqHioEIcvOgVAh2Nl8Kh4qDgpXl51DxRCm3tQO6gVrY286h4oBXTlUPFEItpdqJQTFldqPNKjINqNpVZV2plFZV28aVxUC8B9aFqKY+tEFReK/Wioqtb+tFS1R0+tBFDdN/GoFEK4m/jUUQbi7+NLyTKjLvUHBEqGXfypUVcrvQHBREC7+VEKFc97U8NbS6okpqQOanf039avhfRorf0diBFIWu2d9eCxExYMZZJOgA1JPQAb1rtd91NFu2Xd+z/DzZtQ/wAbHM3dMQvkPmTWKSTO7ReXxuIE0pcNhoFqR9Kg2WNQR9KFIqDakTr2RI7JIYxGUHbmde6qjiIWA53ff6IU5xGUIauDpzjY70Ipo5PkNqxzHN3Ckp9KuSKjW/pQKIKEU28PzpSUwQSm1RFAjbzqFQIFoaL4UDxUHBSvLzoniiFNsaUDuoERBt51DxQV7Y2qc1EzZXajzQtMWxtUPFIiINqKiso2piVF4DakKi8B9aFKKfzplFP51FFB+9S1FDD60LUVGXfxohFDuJv40yCA6b+NAcE6qyb0BwUKhk38qCKhyBNADZEooI1PhTBKSmAgM9KCUoWG4daRmZUUMdSQBPTTpQLiQAndI8tyk6BORRaFWVe1ZZthp1O35nyqubFsi+Hc8h9/ZQDSU5bwqrqe0e/l4DlXKmxjn7nwHsFWBqHfaf0PzrmPfmPv9VoYKSOIwwiR+vD/AFoxyuYbCuDr0KVTEkGD2uWkSPt867MPSB2kHiP0/TyVT8LxamVMiR0roB4cLGyyEUaKoy/SoiEJl2oohKsu3nRIRCWtLovhQPFQcF5Bt50eaitbGlQ7oBXXl50CmCNYXailTNpdqhSo9sbUUFdRtRUUqNqii8BtUIUXh96NIKfzqUovH70pRUH70qi8fvQCihhv41a0IFZn9oA33tdAPUSW+qD1plUJgZCz32/ZUw/EUuOyrrroQDqAATOnZ3iDvFLSsbIHGh7/AETjDegFaqON6VFc1xfHBbhDHQjTpI8dD59aSRhc2h9a49mqxYx7hQGyVtYqScrNlDKN8oBO4HLl+ppoQ5rad9z9VTCZCNOYXQezF5iHDFjrIzcgWYDXy6kbdasJB2WuMPAOcHj9VugUMqsK8TTgUgV4XCNmI+nodKplw8Ugp7URY2VWcn+JtuoH2qg4CDkfMqwSOH+FRs3429arPR0Pb5phM7s8lBTqxOnOD9qP+nwcQfNTr38F5bS9OXPX5bVe3DxM+VoSmR7tyig/SrKVaiPpRyqKhXamy6FS0q6bedAhMCkk2Hn8iaU8UwUKNvOgeKIXk2qE6qBGQbVCoj2RtRJ3Spm0NqiVFTlRQVxyolReHKmpBDa5EeNAlEBAN/60LRpXt3Z9aNqEI4P1pSgvH70qi9+dEBRBv3iA0AkiTA3MAk/IVY1A6C181vY1xiSVOY5sqkblSQVHeY+9EFcAyvbNe+td4O30C6TAZhdt55LEn4ywYdgiQHYE6Jqcp8eg4BdeO8zb3/btK6AgmYH6GppQLoLYTWpVXbQ0iYrnuM4C45m3EGQSWAHIxG58hUMWdoRZKI3Fe4fwu5btEFkzFjzuRlKgb+76jao+DMygR78ERiAH5qKf9n7DWy5ZlaSB2S2kawcyj8VGKLq27pJpesdstLEXmhlCsXYrkYMAAOYII1/Xm8kscTC+ThyVRa4n4UHD28VmBcSvNVIJPQaL4Vnw/SOHxD+rjBJ8lHMe0W4hOFn52bm3U/4K3ZD+U+arz/8AMFX3/wD+t9vxj/BR6s/kPmh1g/OFAvT/AAMNObj/AA1OqP5Cp1rfzhQbhn4JEfjI+YqdWfyKda386k3JHw5dPxk+WtTqj+T1Q61v5wl7+Hvt/wDiK6DWTzMwOdZMViY8JXWMOvL/ACrGXJ8jlOFzCLbKPeK0tcDEyCvwwRtqDTQYhk8Wdja1476aI5HNdqbWgeVXHZQLPe9JZROYaKMshiROpkQBVsEDZrBNH6qjETuhAIbY58kri0C5lVSVVSwusxOdjqV7JA3JG2hFacRgW9S7IaPM9nulkw2PeZ2h4tp4Dt/TdBwp0Wa5BXZRU2qHdQJhRt50UEeyNqJQTNsbVClRF5UUFYcqiio7bUxKgCyeLYw27ZYasSFUfzMQBPdz8qrcaslaII87w07ce4bqmC4HbePfZrjEBpaR4iOXp6Vi60uK2mdzP6fwjs92lsVhjhou2s/u80PbY5hlJygqSZBk+nTnZFMbookdf8D9+B217edrobLSJ61upckon50tKKrnTzogKJPDPNw963f/AIblNH83gfopJ8viPquH4dhrYxpYmGW7oumUdqBHr5VmM7g5rQBRQZ0dCCZdbGtaV9Fo3vd/tD2QFUBgoKTPMzuZbtmSflTGR4kDQNP2TjCxGInY9nen+EhzdR2DZizA/ERlNthJ5DU1uY1edimldOC4k2dd6/QLSLaGsIXpSs3E5iwC/F+8yzqMwCESOmlb8OLw7/fNY5v6zL2UcTxw92HEqJUgTurq0A94aVI6rWPNp3K4E25p3Hu1bgMi3lOpVmBPXtso+SUkOmf/AKvq1qjPl/7v/Irfsa3F7gT6afcVi6Vflw9czX3+ytYPiU8dxRt2Q4Zk7YkqYMSZ15CBr3TWXoFodiBe3xKvGOLWab6KMB7Q37yBiSvVdZB6Hvr3bMKxwuz78FwJekJGuLQ1vfR/WkSxaVmGckCNSBJ+Jj96JtpdlF7fRVMaJA3O6t/qmsThsPHY95PIkiJ7xFGOSUnUaKTQYdrTldZ7P8JYYC5Git2gANNzmVtP6TTySMtvf9iqoopMrqB2+4RMNc91Ie0rf9Sgkd2tLJGXnNG6lZDM2IFszLPPj6qMPxS3duXFS2LeRVbSIcEnXTzFeT/iVj2tYSb3+y7XRr433kFeyk8RpiD/ADKD9R9qz9EvzQHv/QrfINUZthXUcdFUFmXiykHstLTDaiAD3axA07qkUhjfm3pLJH1jC26tIviS+UawCSR1bma14vFtljDW+Ky4PBGKQuf4K1gaDzrnHiukERNqB3UCcUbUyCYtDailR05VClVk5VCooZoiooFl3OKIDBOgOp5DaobItGwCASluNoWtAqJKsHAGpMHWBz0mlc3MCFow7g2QX2jzCPhb4vgbe6ChtG+JteyZ2CwD3yOQ15400O6vlY5pojRLcdCi2LCAl3aACzOwGaWOZpOWCwHjA2qyO3O7FbA3Kc52br771tYRIUDpA9BFdMLlPNklMfnUKVDvnSlRSWCP72Z/H87bj70YfnHj9EZfkPh9VOGcydW36mg2R2mqLo28k3inOU6mnLzzSNYL2WJb4kgxFtNSz3QgHTqfDUetTDNMj99hZ9+KOIOSO60JA87P2KKjaHyrMOCvKoiiZ5hjB6SADWhj3NZQ4qh7A59ngmsRhkCkhFnrlE7lt99yT4k0nWHh9lCwXaXw7GTJJAIGpJ3k8/CjZLdealAO0WrgDN4j+T7r+VcjpWjG0HifsVcze0n7XCbVtScq+8DsRuAivckaGNVGtVfw6CcTX/KT6hUdIGoifBE9lruHZSoDkIcuXOW1BIMsSSdQede9L3VUf1XnGRR5i6Y91BbfZJaEyjSNSY3mqo+szHMVfL1OQZQezzRP2ZonK0eBq3OBxVAjcdgVS/iH07R0iO7tKPvVRiYCNOKvbiJCDrsOQWdxV2925WS0aawfU/etGXK3RZHPzOt2q5r2UxTLjmtOCM9l3IIgq2dOzoII+IgjTtV5f+IayNv3YP3Hqu50Y34SR7r/AD6LoeICHtt4qfqPvXE6Ek+FzOVLqSjW0VToK7pOioSGMX4fE/SPv9arcaRCQt4chtf1y012iPnRs62mCso286h4pgvW9qB3UCdTlTHigj2ztRSoguDSiUqBjeJ27Ke8uEhQYJAJiTGwqFRCwnEkvpmtyVBIkqVkgAmJ3Gu9AogLHu4NmDgWwWZhBLDQAjUCN4Eb86LZ5Q5gs5W59KGpcHDfNtre2lLHJgWue54oFxZrZ2bR2y1elaHXmt11CqCeX+QqOoBbRqVlXeH2WacjBp1ysV35nKw7/Q1S5zDRPHb6LRHPK0ZQdudH63SdwHC0tklVgk6kkk+pq5rQNkkuIkkFON++xaaiPWmtUUl7+NyuiRJadj8MEb90En+7S2kc7K4N5o91cxA6sN/Gasj+YKP+UpMDLeI0G8eaNH1oj+r5qf8AC981xdzP+0jDe/PvHGYAm4ARqZ0BA2OndWMsky5wCR2V+q6gxmHachZr3D6q2FxFxMVcw6ktcthGaWuKgSBmO/7wnMN18NjW+ORn4cZ2nj+Uknheug8e9ciZz34guZ2aWaA+l+Caw7f8dhddsW4/+M1n6M/9RL/0/cq2ck4T/wCY/wD0W3aGh8B9KVquKDi8Kblt0Fw25aM6iSNtPiUgGNwZq5hAaCeaokskgckq3s+IP/E3SQoBIIkba5Z0mBzrW7HMdoY2+XrvXosLcA9psSO8/Ta/IprhlgW0KBneGXtXCCTo361JrNLIHiwK27OevetcUZjNE3vvry07lt8NH7x26KPofyFee6XdXVj/AKj6LYzilfay2z/s6A5VcvniJKe6IKgnYmYnvrZ0Az/ckA/2keAr7rD0g4CKyOI80X2W4jZym3askKFUhnJYAEAqg0yhgp1AivUsbIdA6gua98DdS2z2/Xmt21aaSQNgCeUTJG9OHNsgnkqy15a1zRtf1tS+JY7sT50wgYOCU4uQ8a7gFV7GgJZdYG+3aUyY8KV8zQQORTxYaQi+Y0XMcfxt7DMzLeDW8vbSVzZMwl1BAkAEjKZnNOmWCsjc3xm6RikMdxgC+fC1i+zKEY+1mue8UYe57tu0THvJylm1aO12jvXC6ejDIOzQ+tLpYGYy3eh29F2PEEBtk81IYfQ/Ka8v0U/LMO3T34hdKRCstoK9VzWdKX8Uq7kDelIUCTOKUxqPWpzRCqpmPOgeKcLybUDuoE5086c8UEpexUAaxyHidvHWiASdEDQGqx8B7QCT75wsHTlHdp5Vqmw/5AsGFxDjfW9nDjxCV9o+NW3t+6Vg0wSQJAE8jOh0+dZ3RPaCSFrEjDoCn/Y/GqtpLTuucsSqgGYYyMxiJ38opXRuAutEWyNJq106INPGltPStirBZCqtlJ2MTGoNMQx2jxY4jZVOz18Bo8DvXgVlpwi72Sb+xEwkSBH83dWqSeB7cpiGm1kmjwPgsTMLiWuzded9RlAsckxxDiFq0R+5t3rjFiRckwgSEyjYnODpHLlvQhxIjbV14KYsDOP3+ipheJpcHZspZZT2sggPIXtRHZGf3kLJgR1qqecSbG/P7q3B1qAOSzPaO8lm4GuQukOA3aKkExAnQgjUd46VSWkOyndGVmYh4Gmx7td/fYsy5/tEAbNasMQCYLvkOxEwoPXrVzBkNlWvOYUE9wv2wXFXbSvb91cLBR2y6vJ0EnUHU6d9MNXgoDRpBWljOJZSCtqznMgN7q0DprBZhmiJ2PLvqQlz9BVIyhrNdbWrbxzFMyNAIkQANPSgZHtNEohjHagJfB4tjeTtGM689NWE7UI5HF4sppI2hhoJWwND4D6VS1WuWd7QWwcO+bYXEJ8Ofymr4iBlJFi1WcxLgw0S0gEbgkUD5qmBw6e+IsWmto9tQSF0zKeZVY1kfOr8WA5zcgHH5Qqej3yOY4zl+4rrDrqDfHQaDx71rC2FDHUHMpIgj8cbgco5dOtZy2m+P6rQ4tLxl5fotLhgOUnbOT/SAF+pNec6TkHXa7AfUq1oWR7U3c1/DWs2UOLpZgJIVcvwjk2gg91dD+HgTM4j8o9bP2WLpCuq15/tr2diT9mnQOPcrFvtCTcnMQzZiuaWNsac4LEnQAT62DMToKHf70XFxRa0UXEu04UPtquys5m2DN1iT13p6Y15uhslzSPjbVndWs3kjUZj4wBHhzovEl/BVKQmAD+Zd8lB7RgQJI3OglhSyHKG5uaaJpeXBg4f4WFxm6jXVtJ+9vzlAtlMyiTm1uCB8LEaEaA7VTPiPgzRakK3D4SpMs5oHbf7LleDYdsNxk4QszpbUi3miQty2HIEDYNXG6XZ1uBzDbly+IfZdHCkNlI479+hX0MpmzDkVK/1AEfevHxERuHvUarpO1WTw+5mRfCvYc1QV89x9onFXAxcJn1YZzCjcALpW1rf9uS0NLqfVgfNYy7+KzYiV7ZfmcP6egJAotObY8DXmhW8GVuWmGaAy5sxO5J5Hl8PhNasWIRA4NAvSqHaFm6OlxLsQC9zqp15iTfwu1pdnhzt51xHLqhGt7UDuiE2+wpioFzHtW8YW6f5WjuJBA+tX4X+qFTP/TXy2y9dkLAnLN2CCKdBdj7MIGxNpjA7M6cyGUD61kxn9Ip4PnC+gX7mVCdRAJkbjTeuLe66JNCyleAcV99J8Cf5WgSv39etWvaRuNxY9VW0h10bo0tUH61WmVgfrUCCz8c31oFWBc5/tC4Tev37fuAGZgoaYVU/dowZmJ1G+gE+M1fM+NhLnHkqI2vc0NaFmD/ZtfJbLikAH47bDWATBDaiZ5VnZjGO3Csdh3DYrGveyPEbJVwquFcQ1t9VIYQxVwDEwdJ61bFioXkUa71W+CRo11XfYsHKAIMuB3RrMwdop4PhdfIJ5xba5lTYxC2rdtDtctjTYAwJjpM7fShiCQx8g1y+utKlsrWuYx1/FfDQULPvmp4VirjXrQuENcNxAxE6AMANz0jXurBgZBnaxjdLvz1+q0vMb4i5l1qNeYRg0TWzijwWJex90s+RsgzFREyYJEzP2qrrnDZdSLo6N7Q5/HVO270paca5iUuaEkOBIYk6Ccrad4rY4B0bZB4rFiIBE5zfJad1AEJHSqOSzrZw1vLbH8qD1jMf+4j0ry+JcHzOPb6D91Y3Zcr7W8Pa7i8IcjvbAZbmUMQoOQgPl2DA89xNdz+HWHq8zxoT6ZfpqsmOccrg3evv9V0Bw1hdba3A5AklDBHL+H0r18c+vxZR4rz82GGX4MxPdokuOYm9bw7lC6ERJggRmHPloTr31nxMjAHvG4Arj3q7DxTkMjbYu74d1rnOCcYu+8tWycyG7mMEBirEyo1O5JPOscHSBJEY4k7jvK0ydFPY0vfVAcD9NF2VxjrCsAZiVPkJiuo+RhDbIOoWCKOVrnEAjQ19lf2XwqjFszk5ghKq2mVjCyO8qCPAGqcU6OhRCvwjZMxLwdtyuC9u8cLHtBauBgNLat4OrJr5EGsZj63BSM55q8ltvLMD3L6Jm1Hfp4QdPkwr55JTwO36hdluiy7a5XKjaSR4NqPka9XhJRLEHe9NFSRSzsTwG0xLENLEkw7DX1rSbGxPmU7ZnCtB4tafqEr/AGFaBUw2hnVmOoMjnSm03XvOmg7gB9Am7duI86V3FVhXQaUDuiE0409aLlAuZ9p7WfDXFG5U+tXYc1KFVP8A018ksI5/hb+k12bC56et2X5qw7ippswQXW+yuJP7TZEECIM+IP5VmxZHVFWQD+YF32LxAKxyMj1EVxqXS71lcFtNaZsiNlOXa4X5tEE2VA9CflSRPneP5gJrQaZdOz5r9E2JYyMAQgDs25dpWph8YWYIJzZohgRGkyfKhiZmwRmQg0PPelRG7NQO/JFx110GpkTugZiJ0nKBO5FJ0Zj48TMG5T4oYuN7YjRo9ixcXxVVGZ/ehQR2ijgTGq9rnzjvrsudh2u6t1bDbffzWSKLEytzMJvXc8hd8eOg7Vr4zEj3um6rZaCI3so2x12NYsYwOeWjl/hbcLmEbXFP2sUj6grpuM0EEaEEVxnxuB+MUtocDsUriuKJmFtWBKkMY5BSDHfy9a04Vji8EjQa96qlIykcUa8LK3GU2mYo5Gt6ASJUmAnjz511HOY1xGX1WQNe5oN+iYc2CmT9nTKIEM7voDI1kcwPSj1rTrlQETm/3JfD4i2l0EWLKnMgLAPmgNvOflqaDJGggBoChiIYQCa5JHiIyvcHRiPQkVU4fHXaVc3Vg8FyQuxnkz2m9ZNZZBT3DtK9TCP5bO4fRaXsri84u2GI1HvFnk2kxJgahe/U10MH8TDGfBc3pOLZ4W9MoQdNvLaszrA7dVyCttsQmU9tde8aAn8gK8mcxYRlNm+B7fZVwGqWbjWVXtqgYMAC2Yg6qAY0MV6no6Qx4drC2t+xZJYczrtew2OaQwts3aH/ADWILLBAIy8q3iW9Q1UmIDQlM8R4u162UuYdXRgSRJghd/4eVEzEjVqAiAOjlj4GzZsuLtvBIGUBgddM2gjsb60A4DUNTkXoXrf/AN48TMfs6/Fl3PxbxMfPan653JV9U38yw+NXDdb35s+7uFSofOYzLoCVjQiND47xVMhsl1UdvYWiI0Oru23ZH11WdguG4cuLr4e3euwM1xznLECJ1FOzEENDeCrfCHOLlr3eKW7YAeQYncctNyZ2A9K8tP0XMZCWkAZrHvsW6Ml2gBJpIf2zae8uUiTpHeJJ7utdPAwGBhYSDreiaSCUDOWkBas6Cug5ZAlbjbVW47qxoSs7edKeKYKiOIoHdQJu6dKLlAlrRORFABzvdBJVDslopOcHsgkztua0xbadv2VZYHOIPIfUogDAwVt7lSQiEFl0JkqO4x300r3t1BRdh4wdlJuHTRP/AG0/w1UZpOaUQx8kJb5BBAQHqLaf4aBmko6qCGMVojYe6VxSEHL++jTTQsAw020JHnTA1N4oEXD4Il7HX1uuovXYFxxHvGOgaANTQfI8ONFFkbC0EhEt428dHuOw10ZiRtpXK6YlecMWk7kfr9ldBE0PBAWVx7jXuCMrMLhBjKSDHkeorn9DNe1zpBtta3OgEtZthv790uPxWKvXx+9ZmA+GWLRJmR1JnUmeevKuzTGOJbud/f2W6KIRAtY0Xw7B2rsbapdHv0zLmC23Bk6rCqV6fCuncO+ub/PAp1lzflP2PeLHf4LjStytLdvt7K0PZ/hq+7uOfjuXCdDEKYbKe7c+ddDFYgyhoqqAHj70XMa5wJINX90jjeElrwazlCic0utsEgATqQD4HoO+lwznOdW/jwVsUgAoonFsSRiGPYCEksSwmTGXLrBHxTHdWueVrZsp3KvjfE2H43UdK9bRP2qHyQZYEgj+WSflR+Vmc/KKs8Beg80j5QJBHxNnyWdd4pbOcgyF1JGojXWemlLETJII2jU7eCtxP+3bcgIB7Nq5rQ40Iu3efbJ8ZOYfI1c/4Zb7UkRuMLlOJcCvKS1ke9tsSwykFgCdiD8UExImYppcK4uzN1B1Xfw+MYIw12lUPf7pDhBuWcRbuMCoDQZIEA9knmREztOlVwSBrx66c9NVZiRnjI57ba1rprrovoPuxnccjB2I37iZiZidauxDKk04rzp0TP7MNdKopC1W5aAnTlQpNaY4QP3af/1b/wADHzq+PYeKyy/MfBNovZXuW7/5L9ppq+HwVXFedOyf+i36ZyDRI+ylqby9o914j/sWjWvipw8Fl8fByKFMHNdAO8fvH/KsuJNRrThhb1jYbElCJnMS2m4y6kGeYj5/LKHADOzxC0ObrRWF7U3MxDDoPq1WuouBXX6LJDHDtWHwq6Rftmf419Jg/Knpa8TrC6+RXY8T9ohYW3IzFp0mIA3MxTkrzTWpfD+01txr2CCdG6cj89t6Qpw0ot3HRHM66Dfz6Vpgwkk95Bpz4LPNiY4fmOvLilf7SI0yf93+VdD/AEcn+/0/dYf9VH5PVdNeXQVxSF1gkDdyvY0kZr5KnZuzhgPPerRL1eXS7JHpf2WcSFuJaObT9QrYbF2zc92uURJyg/C0kMDynQbTvOu9WOzvjz5SG8Dz219T5aqw4hskhaDqPPl6aJsrtVJG6YFYOLvM2GxT7L7ohI02uIM09/2qYeTMZQNgB52jh/jnhsbuPlRr9VqYgkXCRycn0M0z9JCUrdWALQxdonE3FAkm65jTaZ5+NVYqRkTiXHdCI/AEzc4dcAmB4A68uojl1rh9ITiZga0bG/qtMLg11lcvxf2ffEXSwfJAAgoSRy01HSr+iXXGWcltOMEbctXaDivZZUtOfeMzAdABprtqfnXULRSWDHPzNboBoFlcG4kbTiSQs6xJO8jTYiQPU7b1lmY5zbbuteOwgkaSPFd1hcZcv5ihVssoXAO0xGveoMeFUFtMaTxF0vLzROjdlKU47+5sscwVghZSY1ZfHeZjzp8OHOfbRdb9yRjg14tYSYfG4g+8t27IVlAzubIkgQdLhkaztXqsFLAIQ54FrPisEJJi4k8tPf3WliOFCFN/3bXAhllckDKuo3jUz61zjhw6RxB+HgP1XRDy9vVHY732LzYQZICrmVe1BGXKGIQBY1Bhjvp31YcFHuHGxsb1WMYqV7spognjrv8AVH4jcYi48QVXYdUSD8xVE4p66EA0yHnXqubw/FWtke7zKR0HdEweep13rLFPJGfh25L0skEUgIJRW4sYCmzmUklw4JNwtOskaEAkadT3RoGMP9zdDv2rI7BsGvWajbs9Vv28R7q3726xCwAiEANrqqnq/U+NWzTB3xVsuVkMr8jd9r+657G8YLszHOlwsBbYOwW2sDSNid9Y1rB1j3OzN25JsVEMKPjBOtadwK1MDxx4h+0Ig6AN+u40RMbpy3ydHtczNHofT9l0HD8aiqoMxnzzGmUqBPhWtjgAO9cOWNxcdES3xZABOb4bhiPxHsjfcx8+VMHit+aQxO5KG4smU7zkTSOYbNHlP13o5rGnYh1ZG6vc4rbLntf8zP8ACw7JGWYiY7NQuo+KAYSEhxPEhwgE/E7GQR8ZZv8A7EVlxJBiK04dha/VKm2CRI21Hdy+dcsEjZbiAVyt6yGdge7zMV7DB4WLE4OMv4XtpxIXDf0hPgsTJ1RHxVvrwVRw230rbH0fh2Gw3zJVE3TONlBa5+h0oAfovYrhiPHIjprI6UcVhG4jc0eazYXFOg0Go5INzg8fC55/EAQJ6c5rC/ohpaMrte39qWxvSrgfibovYe3ctCWbNPPXw5/oV0MHA6GLI4+XBYcXM2WTO0V90zmB1Na1lWpetfz3P6/8q+cmYj/J/Ve0DLU4bF4cFEa5c96jO6plzZluC0RLyMmuHYbHetcLgYxK8kZXd92KWV8RGJaRwG3ikLnB7YLNbxV2Sc0PZ1BiIzrcmOUx5V1YumcM2MMc2wNNvssT+jJjIXtdV/dC4Zadny3bt9FUGSAHlp0CnMsgjWeX0yYvFwSOtug7BR8Rdac10IMK6LDnMbe7tvLXHbjy1W1ibWG9zdQ3L+VrYTSyhyhWVyQvvdSSvqTWTCzQR5mAn4+YHPv8O4JgJI3tlofDrXh3JW+Fus1wG4A5zAMcpAOokcjtpWbEYh3WOrmU8bPgFrS4hfVsQ95GYZiWgn+ToNtV60cWW4lx5aV6JIQY2gFadj2kHuyXmQQNBqSZ57Dbf5Vzhg5LyuOnv3907iN2rMx1z30EkqADAUxuSNTux7I38orTG0QimIht7pG/gRtnuebk0/XvThgBtc3iwwbXlqB07u+K2NIpeia4OAcOK3uH2PcWyWYh3hioJUL0BA3b/SvR4LANYzNKLJ4Hh+6+fdNdKfiZskOjW6A8+3u5Dx7sfHY03Ay24g6M2adJ23k+PlSYzFRxNMbNzy4fuh0d0biJ3NlIOUajt/ZE4bjclxQe2pOXKWcKCdm07wRHfXm5mvMZyuIIXrZMKGwhzhrxXR8RwNq5bW5bJUyAyF9ASYDdrYTvy8NayYPFSCTq3n6+q5s8YpKX2U2192GlcpuNBWDMKV5DUD1r0eJxTOqOQ6+/NcnDYd4lGcV79EHF3w7ZhmXRAQDuVRVLbbkqT51xZsQ57s3d9F2Y4Q1td6pi7uo1M5V2P8opMzhso1gO6Jwy7+8EsTOgkzuRt5T6VMziNVHMA1CyOOEG2mrHtayxI+E1fA9xJBWnCtAkSVjEEaTI2HVfA8qtc3iF1soIrh725LpuAcG98pu3CFw6NlaTlzE6wD5jXv07sz8wFgLLi8U2D+Wz5t+7913trgeDZAcoygfw3HEACIkNMUI3mvid4Lz7nOsrk/a3g/uINkuyv8EvOUjUiTuI2P5a6sC1s+IawnTvKSeZ0cDnDcLFF0ZAdYGUHSZ2meZOu9YXOm64gEh1mgCdNToK8qXUDYuqBNFtDetdN1K37YUgc9YgnNqRKnkdVH5VY38VNiALOfbX7jzvxVT/AMPFCSQMm+n2+yvhXdVl8weCILEjaJHTrWvpFghmLBtp5/RZcE8yxB/f5cFrYLGh9G+LqNj/AJ1zT2LYL2XHcS4lkvOIOhGoPcK930Oz/Zs8f/IryvSR/wBy7w+gQP7amND6iunkKxWoXj2ux9RUyIWpPHZOx9RUyFS1S7x4HkT51MhUtA/tb+Uf1n8qmUc0V9Au2J518tK9y3RLPgoDNyUST0Gp+x/UUuYWG3qdk2ZSmGq4NVZejWrA3P1qt7q0C0xQ2LcosG00lTmAJBgnQgwR60ZGSRkZxVgEXyPFFjYpLym6NHXiFGJNtY0Ovea2YDBTYx5bHWm9rB0jjMPgWB8t66CrKUZddBuDzP8AECOfjTTxOw8hjfuOXmmw7o8TEJWDQ8+w0qi32SsfxAwdeRH5etVZ+Nq7qhm2T2BXaQNNNh1J+9UPermxAIXEOIqCMoUqrFXlRodhuNpkT1ii1riNfBI8tG3iufxDm+82gJzG4BIACoecdYXzNdHDtLXNHHQeJWmSRseELnbG7rktH2mBdM6nQw8ciCNj9K9dO1z4yGmjS+d4SRkUzXPALQde73qsy1wrElgRZjUH4kVYjURNeMM8IBt31X0wzihSoHAuKzGQrqCDuAG7QMbEa02paR2FWTEPiJGy6jBlXuXAsi2I3O7Hlrsecd4rmubVP4rkZA41wCcbAW+nzNDrXKwQtQMRgEjsqJ7yT9TRbLrqm6sJazgTMsFOgG3QADXyq10o4JWxUr3cCJVkVQVM7DlUbLzUMQIpJ3OFDIVImafr/isItjA1Cw7vCbisMvaE9QCPGd61CZpGq1Nm4OXa+zrt+z2rBjLncuNIJEMqkHeQR/Sayvdb7vuXOxFPnLu70AW5eGYQwGY6FwAJ7tDO/Kp1hGvFVGNp3WZxK6x7EdlWDKSZhspDLHTtD1IpGuEbszd0zYg5xHCli4i1ZJlrEHnlbQ/3WU/Wtv4trnZzYPMHX7JPwhDcgojkQgi9YHaSyxI/iZjpGmgVQOXKtbMZJhmBrAQDrrub43qVlkwUczi99GtKA27AF65aJ1I0baDoCOXymuXJIZSXHdbWMaxoy7IdlSrKTsCCYqq06xOI8Fe7ddgwAbrPIAfavS4PpyLDQNiLSSL2riSVxcT0W+aUyBwANfSkn/u0/wCNfIGr/wD+li4MPmFV/oj/AMw8lH+7L8nX0IqN/iOLiw+Y/ZKehn8HDyUn2Zf/ANRB60T/ABJCP7D6Kf6M/wDMEW37KnndA8Fn71nf/FDOEf8A9v2Vg6FPF/p+6cX2KU/84/0D86rH8Sv/APa9f2Tf6Oz866HGXmA0rgMaCdV1ydE9hsdayEZGkrERz5EsWOx7vKshw85lDnEUPe1IFwrRZnEceyZQFLAmGjSJ2Ox0ruYGCGRxErq001q1Wc27QrXsUTZLGVlTqBEQNSPCua6NrZy1nxAHTt5X3rpiUGM5jWmvYudw6SmTDsRrJJJgjpqOrV0p8RLI4PxHDQaDRZejpMCx5ZBrxO/cN/Fb2Bw4NoZiCV33nqSO7vrGzGy4eUuhJbfcrMZhYMVTZmWNwncJjbdq4M6q1sKMxOpWWCggHca686omjnxTXS5rcDr2++HBZMRJHhMkTRTa4cNfdrVx2FtswNntFoOVfhg8wdh4T/nz2z1o71WqGWhrqOaz8Yly18SEDry9RpWmMtfsVo61p2XP4zE5WZolH+IHUAxBkc1PP18NrGEgcx781nk0N8Ejw6+4YuAV0yAAjVTBlSdG2G/Sr5K0AOt34hK6YyNy1QAqtOXqrXuJuiCyqted3hAwyv290Ajta7GNCedegwONkmYc4AriNV5fG4GOF7S29eC1LfE3RVtyHZFCllUkMygBiDoIkGD0g15nEwNMznN2JK9Lh5HiJrSNaCxMVZM3LjGS/wDANTrP4dBvPlV7HD4WjhxV8c5YSX7URQ3WtwljfNrs5LduGPe41gH+I5tS3lWeUdXm11P097BVM+OuS6oiuetiG1RMgsaIUS93FhSAefpVgYSNEj5GsIB4q4xK6gkab69aGRybO3idl63kcAjUUSXNNFKxzZG5mmwneHcPdw+SAFUuSdgQOzzGpP3PKtWFw7sQ7u4/bxWXFvjjILuPL3wSOM9obYw2dHum+UH7v3SjI5ADZrpEMu8ACdp51rMUFWCe7Xfv5J2YPEGXKQKB3saju4Epx0txmtMXQwCSIYlhOboQTm1+tYsXGxriGGwPZ8kuFc7+9tE+9UrftBgQedZGvLTYW0tBFIAsAcqtfM+Q5nGyqxE1opoRMEAwMEEGYPeD16cqZ1sNEUq3NzArzWZ1ikksLKDwWXj+ILbcpEkAHxnv5V1+j+jBiYesc4iyR3d/P0TAkuyhdRwC5aICPbQltVYqCTOuUkjfoapge0jLQseqyytcDd6LpLWEtgaW0H9xfyra06LK67RBaX8I9BRUQmsL+Ff6RVZtMEQIOg9KYEoaLicoriOdlXRUCBSMlLikpVv4UERqW3IGsUXTAHU13rSXxwN+MpC9ZuMMlyVQAgAxAnT+ARPeTXTwOBw87v5czM54fFZ7s1X3BcTEdMxxZv5LiDudPsSQrYbg62lIRd9yCST610sT0Jinah4dXD5f281RgunMDF8IjLb3PzefHyV7GFImG0OhH61FeenY6N2WRtEc16iGRkzA+N1t7ElxGwQytsVIMnuM6906+VXYeXLqFkx2EE7eR5rEw2PdcRedVcvctvlFskFLjwytA3CmdOh512o4oJY3GbLlsfNVa2uJAyYOLWXd8E/xn2is3WuW2L3e0i2nPZFtdCxOghyxKzEwo16hvRkcELjC2tL5+W+h8t1dFiCZ4xKeNHh/ikzhcIhBW3LBQJIzMATrBYk667T0rkOc4AOfpe2w9OXb3rtPdGJDG07e90F+GlZyEpO4Gqn+6dKPWNd82qQx8kqmHuq+cLbLQVDQylQd8sGFJBIneCYiTV7MTlYWNJAKofhg54eRZCsFu/htjyLfWqKZzKvyvKYs8KZzLy3cdF9Bv5zSmZrR8OiYRXuumwGCCCsb5MyuDaTbCq04Q2t0KTWgXSo3NMAlc8NFlL3+GO4PZjuMa+XKkGNjYd1ifjGHSrCy7uHuoSugkRDRqPHmPGtjJIpAHDvWR2EZMbjdXYVfCu9ndZUmTG48OtF+WTbdbYYpMM2hqOOlHv7fqtjElnw91bRJZhBVTBdMvZgT2hmJp8PI6PQGr3Vj2sMoc8aCqXM3cIDYzEsG2yldiCdCInYTO2vnUE7xNkrT9vem61nEOM2VgBs/Xtvh2a8BqtnhuMT3VtACgUbNuWiC07HaB3RS4hjidNlU1jmEuk39E37wHY1kMbgLI0VjXtJLQdRv2KpFAKxThxEDYU93qqiAEe6NZ6/X9ferB8QpZJW0bSF/hdtnzEa9atZiJY2FjXEA7hIK3TmTQAaRt3VSxxabCjgCKKaXEXLnaLdrPbQKCQJee1H8PLl18uk3NIMwNLGQ1uhFrY4RxbM3u7mjSQDI1I0Knv8A10LXQzWcjt1VJHXxDZa1yrnFVhQDUDgpS+fq1eZlda6ie4bhDccDlue4fr7VtwGEM0gZ593vRUzTCGMyHht3+9Vu4j2euBZsnOBqVOj+R2Y+laMZ0EQ4vidfYfsffeuL1r5NTuufdidD4EH6GuHkynaiFWSTus7Eq1syp7PTp/lXu/4f6XOI/wBtObcPlPMcj2j1HaNeD0hher/mx7cRy7UXCYnO6gDtnTxABNav4iw8f4J0r/7KIPeQK7ja1fw/jnxYtrBs/QjuBIPePpaZxGGDivCMfS+jHVZRwhtvmidCu06Nvv4CtRfnblvt9+apoXr6b+9Fgvwdv+IvF40DBB2s3xdlg3xcgInVuXPtQ9IsaIYCy+BJ0ocwRtvfDQLmYnDlz3vPHgijhb2rts5lDWc5ARcobOMp3G8hgezBCrG+lUmPhma8NaadW5sjLqPDjvoSb7UhwEmZr2kAA+pXZEKdYrgkldzKqGwvShmKFKBYHSlzFNQRQIGgJ7gCT8qeGJ8rqaq5JGsFlYvHzfDBQHWJBG0kEDzjWtscJi+cUe1PhpoH2XG1p8JLC0obcCsk1ZyQiaJNbJq41IEqQbE5CWCF279gO7XU0HxGX4SaH1WCeKWRx5D1TB46YgWZP4ix9QsD61U3AMAsn377FUMK8tvikLuMdtGJIMdmOcDN5SDvVzIY2C6Hs6LTBhWhvxCz78EJcQIgcjEdDV+XitbaaKCx8RinduyQGH4iQQei6aHv0rY1jWilvjibkDgA49qIl57ltgWBYjLM7AFWg9Sddec85qt7AJBpoPveq5WZrJszRtwSUlTPvJjSANz+X1q+hsBquxDK57c76DVscKtO5BGh5gyN5gaAnY7UHG2FhIrt+3fxoLz2IxUMM5IB19Rwvn2cluJt+uVcx7cppdCOTO0OSt+6VJ0+EjN3SYiOtaIYQ9pdeyR0mopN2LgYFZ101GveDNVuaWFJYkavfrzpiFlutFINLlRtew4jI4gMuRoJMNlggNHnB5TWhkpjd2JXRhzUN8aAdAy3kdrhkaEZ1jtc9/kKudI34Xjez+qRsTspvbQeNLQxHtxa0izfkiRmFtQfMOfpXRxUboQC8aFVYHD/AIqxG8WNwbB+iGPbQc7Df1j8qxde3tXQ/wBIl/MPX9FlpvXHDbcqiobjr4XEJl1XL+8XkwY7dxECD/nXrugMM2SF7+JNDwF+t6rznT+LdBNHGNgLPbZr0rRfUOCcStXkV7bSp9VP4WHI1rlY5pp26rgla9oc06Jb2g9nlvS9uFu8+j+PQ9/r3cfHdHtxAzN0d9e/9Ve5trgsVa+JGBB1BB3B/wBa87E6TDTB4FOYQfL9fos8jQ5pY7jolPZgZrxP/pqT5nsf/Y+ley/i7FAdGhrf+I5o8Pm+w81zf4dwxONt39oPnt+q1joT4n868RGbYF9GbshXYNWA0nypG9hFNXCUoZF5MOM2Y6nTU6nQQNfAClL9KCZsYGyaWkRKOoqKsqtwUFE1wu67Ici3Ckw2QW4zCD2sz7RsYXQnnrXpOj8rYfhHf38ePl4LiY2Muktzq5d3Dh90DE2GaTOYggkMyAjswOyC2pA1JYTG20c/pGaOK8xNuN9grRX4XSuQFd/0+ijBY1PdMjAZtdAvazScuvQfbyrkS9dnGTbTXs4rU5hLwRag0y2ITW6OZSlX3Io5lKWfxIEFSkTmjXaCO6tEERmJZ2H01SSP6sZkjirrAFTAYLA6GOnXx762Oi6t4DtRp4hURyBwNIV+3bdZgscs7kENroDExEdauncwSDq9uPJac1OOQ0gYPD5rTToXJMcwCdAfKqpZP5ljgqnjNde609aQ8MwJIaC9uFBMARrl1HMDTrtV5BkLe3dIZSWkjy7eP6rq7PBEuEC3JicxuEbgToAu2h/Oukejog2jffawumd/cB5KovZLMmCYHWJPXmBr6V5ig5+my6VkN1WZiMWYJD2nI6AqSTsACTuedXsj1AohKXaLVwSkHUAbfDoNhrS4oZXZaogIQC23dhM4gc+uh8eR/XQVXG69FXOyviQgpMkAmN9vvQfIxhAcatY3zNZupwp7M9wXwIEU53V8T2vYC1Tc1RhzhgD5UBumcOK5I41MrBzlKMwUnqDEede8bA3E4RjXbFo8638CvMDESYTFukbuCfEHgewj9Ve3iAwBGxrxk0bopCx240X0fDyNmibIzYi10OFt9rw1/L9d1Y3aBcOIZnXyWXx3BM1zMuvZ256fWvR9BdJwwRmGU5dbBO2oGh5bbnReX/ibCSOmbKwX8NeRP6oXCsfdsNmtsyN1HPuI2I7jXr3RskbThY97LyDJpIXZmEg+9wu44X/tBcQL9sMPxW9D5qdD6isEnRvFh811oemuErfEfp+6U9s+P4Bwt1LsXToUyPLDqZEAjrz8q8z0tgCCCdHfUe/0XZhAxbM8OteGvLVc/wCzmMYLcKKsXSSLj5oIU6KoHUtzInkDFY+l2NxfUxl+kbQNPzEC/AADhzW/ojAPgD5Hii434Xp2XrzWN7UY/ErdCs/uwyhgtsle7tazOnWKrwuGiaygL712JHPBq1u8DxLth0e5vrqeagmGPlWLEMa2UtatMTiWWU1dwz5S5ZFiOwxOaDsXj4JkQDrr5V0I+jiGW7fkuRiukHvOWI0OdJXDWS8F2W3FwIVEZokAtJ2WSBTx4RtW48aXNDsQXHM91jk4+9VbC40C81rOHAEq4g+KmOY+1Y8Rhg34mbLsYLGlz+pebNWD9Qa4/ZbKRFZKXQJXiooUpaQxHD0JmnzlEKbOHyiFJUZs3ZJUkxGpHKKR1E5iNapL1YJso1qyqzHMyZ11NAuJTgAbK5pUyHiJC9n4iQB4swWfKZpmgE6pHvyjMtZODLbQG/iEU/3R9TqfCiGg62AsJxkjjTAuZ40iZwbVwuoIWSmUZjOxO+n0rfhetg/mAVX6clc3PJpIN9Qkhg2zBsoYDTKc0GPAg9NAQNBVv4rM/rJBfv7I/h6sNNH39URrLEn93bQHaAZGkbk+dR+KjrQeg+wv1QZh35rLij28HHmZIIBkxHPuFYTLaudhmuObUHmClsXw24i+8g5GlCxBK9rs6kbHkJrpYR0rWF7W6V9FW/ERsPVE6nRM4Bbo0zsF6CB3bgTVUnSU5bWb6JhhmXZC0AsaVzbVtIT4YEzH+VNnNKZVbDBgxEAKBoRvPT0ppAzI1wJs7qphl6xwIGUVXPxR8TeVV7XPQeO9LGDeiMrgBrxSPD7pus0fu8qljmmGyxpy11nemxIa1oJF6jbtXExEZe3MRRHutkDh3EiJzjQnlsDrJXqJq6QNFV771qwtmIFaN6MpgyMpMjnoTSt3Wkn4V8+4lattdaWI7RkAHXU84rvYPpCbDw5GtB5XwTYjovDYtzZHOINAGhvSfs4+0ihVGg0G/wCVc6Vskry9+pK7EIihjEbDQG267UDKknnqf14VzH6uXOibTVg4niMx19I7vSK0CGtlzpA7GxOa9uWj8N+/P9kzbCOJIknnsaeHG4rCaQvIHLceRteXmwzHOLZW6+vmjDAJ3+tXn+JOkB/cP+0KodGYY7NPmVhca9k8W13NbtM6t8MFZXTUMGMjaphekvx0mUuzScfDlWlL0eFZHhsOGkZQL9ShLexODIw7suYEdggOFzQdwRO/hXRxWAZHEJHH4idh2e/e6OD6RfLO6JrfgaBqeZ9+iZxyRcQ3Ft3ve6zcUSpTcLyAgzHjXLb8pLSRXJdV411FpjFcTtr2bh7JUQqneTlCmNV2PlHiLIcE4jOBZ7VycdjJi4xx6D6/okDdzwULhc8gB3kueQk6ETz61dUsfzrkGSZuhJWYb/vXbLmLGDLSSw0hpI7SnkdjVjmlgt6HVyyOoAklMcPkYkBQ8pGaR2SDbktP4s5ygbRrSyZPw5J3O3v1XSwGGeyYEggjf32rvsP8ImuM7degC8z1WXJwENjSWmAVSaCKKlRBWiiokuKmbTr1Uj1EVZEPiBQJpKpiOH21uCXb3lm2g7ABS8k5nGcjcrbOm/art5oQCADqANvVZOuxFtIAGVzj3g8NPEdxQ+KcQOKYZLYtrNuSCSX93opJiJg5dO6dqplmLyb0HsWffZrolgYYwMxvevHevfatC3aI36fPn9BXOkfbRW1/otbBTtd6/VTVC0KHaKiiizY9/Yvorhbn7uF6gOGmOeqqNOo8/QdG4ZzA7NxG3fe/K/suF0liGuc3LwO/dWg50hYRvlXEmYWOLXDULrxva9oc06FOxVKYpTGX2UEKNSDBO08gefXrtW3B4dkziHOrl2rDjcWcMwPykjiRwQFxoDmCpk6IFu5jGgnMIBgDnprXRxHR8WWw9oA960uRhum88gYGlxPAfbu7aHctUajae6uGDS9GVl4rBu5zsABtl7+RPXp6Vpa8VQ3WF8bj8T/Lh+6AMIQtVPdblIrAolFwV4gMp2Ck/n5a1YzVO5cPxA/vLn/W3/ka60fyjuC1gnKEtmp0M6+s30mvP2iFzWMwThyQJEjzjl4VuhnDQFdG9rWkFtnmg4ZXtkECRzBmD6UsgbIK2XMnwkcpBeNQtixxwrtZAPUHX1Imuc/o4v3ffeE0cMcfytTtrj10iETKT/ExzR4CAPWa6OALMAw5AC87uPLkAs8+D/EOGc/COA/VZPGMI9wMW1Zt2O86R9B6VPxDnvzvNla2QsYzKwUFk4fhN0lWd2YrOn8OvSasdO2iAFAw7krTfAMy5WVWA2DqrR4SJHlUjx0jBQOnaqpMJG82Rqhvw65kyKAi9qAqjQuAGIBGhIA17hTux+Y2QOHoqT0dGRRtD4PwB7Y7bFzCoCYEIghFAHIVXisb1pC0YbDCEHtW9YwKjxrEZCVqpMEUhcoAhNSEpwFSltFSBUtRFWjaC8xqBBRkkVaClSx4ekzAnwqzrHIUjWrAXalLiVEU0pTBD93QpPao9mQRRbYNqEhZ2Cve4uiYytKkHQFDqVnqImd9K7mBmc913VantJ/uPvsG65OOha1lAXeg7AOAHb+52XrnEA2KYKOwwBB5kiRMchAHfpJ1NLj2RzRmdp1BA7/doYN0kLxC8bgnu7FrKa4JXVSfELRO1WxOpI8WKWfhrDAk7k8/tWqabrN1jwuDiw99W0Ak6+/tstuydKwndbwjLrodqINJXC0o6QSD/qORq+r1WJwyupI30KyRzBEdZotOU6ptwsZuG2ySSup1Orbnzq38Q8bFXAmqtWHCLH4B/U350v4mXn9Eq7N6zVautLtBo0iHLwsDpQshMVK4delHMUpRktCogrZaClqSgolC0MilKZeigovRUUVhRUVWpSiEBqrKcKtBFSoohAolNSC9UpBStOECpinQVgtRBeC0EbU5aKlqQlRAlIcQwwOtM00jaQsWtasJQK1bIrOQjaIy0qKp7sUbRVgKVRWWigqYpdAe+PWr4jwWecaWk3piFSCl7lsUtJwVUWxRpS1//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34820" name="AutoShape 4" descr="data:image/jpeg;base64,/9j/4AAQSkZJRgABAQAAAQABAAD/2wCEAAkGBxITEhUUExQVFBQVGBsXGBUVFRcWGBQXFhgaFxcXFxgYHCggGBolHBcXIjEhJikrLi4uGB8zODMsNygtLisBCgoKDg0OGxAQGywkICQwLC8sLSwsLCwvLCwsLCwsLCwsLywsLCwsLCwsLC0sLCwsLCwsLCwsLCwsLCwsLCwsLP/AABEIAL0BCwMBEQACEQEDEQH/xAAbAAACAwEBAQAAAAAAAAAAAAADBAECBQYAB//EAEUQAAIBAgQDBQYDBQUHBAMAAAECEQADBBIhMQVBUSJhcYGRBhMyobHBUtHwFCNCYpIVgtLh8QcWJENyorJTk7PCM2Nz/8QAGwEAAgMBAQEAAAAAAAAAAAAAAQIAAwQFBgf/xABAEQABBAAEAggEBAUCBQUBAAABAAIDEQQSITFBUQUTYXGBkaHwIjKxwRRS0eEGIzNC8RUkQ2JykrI0U4Kiwxb/2gAMAwEAAhEDEQA/ANgcvOuQeK6ytaG1Q8VAipy86h4oBXTlR5qIiDaieKCIi7eNE8ULV15eNQqKR96hUXvzqKKrH60EVQn61FKQ7vPxqKIFwb+P51AiqPz8fzqDgoVD8/GoOCBXn/iqDgoVD8/KgEV5udAHZEonXyogqFZXG+LG32V+Jvl31bEzMtmCwvXvN7DdTwj9ouERcJY8tI9IrUIW8ltxEGGY35fUrets3aVxlddGH3HcayyMyGlyJGBp0Ng7In5VWkXj9qlqLdse05CBWWXj4gfi8RyNam4i267rI7D66LExmJa45dtyNug6Vnc8uNrQxgaKQCfpSpqVZ+lRSl6dvD86NoUqTt51Cd0QEKdvOgUQEGzsnhQPFQcFZOXnUPFQK9s6VDuoFS2NvOgeKKLb5VDxUV05edRRFtLtTc0to6LtTFKrIu3jUIUBVlXbxqFRSF+tRRey/Wohahk+tCk1obJ9ailqrp9ailoLrv4/nUUQ7i7+NBFUcb+NQcFCquPiqDgiVDDfypUVYjegOChV438qI4KFchxuf2oTtlEfOtkHyrvdFV1Lud/YLW4XjvdkMNxWi1ZPDnFLcwWNOIu3XPRZ7zrWbEcFx8XEIWsYO37J82/pWalitQU+lCkbQriaj9cjTDY++KUnUK3u/pSprVDb+lFS0Mp9KilqkbeH51EVQjbzqHioEIcvOgVAh2Nl8Kh4qDgpXl51DxRCm3tQO6gVrY286h4oBXTlUPFEItpdqJQTFldqPNKjINqNpVZV2plFZV28aVxUC8B9aFqKY+tEFReK/Wioqtb+tFS1R0+tBFDdN/GoFEK4m/jUUQbi7+NLyTKjLvUHBEqGXfypUVcrvQHBREC7+VEKFc97U8NbS6okpqQOanf039avhfRorf0diBFIWu2d9eCxExYMZZJOgA1JPQAb1rtd91NFu2Xd+z/DzZtQ/wAbHM3dMQvkPmTWKSTO7ReXxuIE0pcNhoFqR9Kg2WNQR9KFIqDakTr2RI7JIYxGUHbmde6qjiIWA53ff6IU5xGUIauDpzjY70Ipo5PkNqxzHN3Ckp9KuSKjW/pQKIKEU28PzpSUwQSm1RFAjbzqFQIFoaL4UDxUHBSvLzoniiFNsaUDuoERBt51DxQV7Y2qc1EzZXajzQtMWxtUPFIiINqKiso2piVF4DakKi8B9aFKKfzplFP51FFB+9S1FDD60LUVGXfxohFDuJv40yCA6b+NAcE6qyb0BwUKhk38qCKhyBNADZEooI1PhTBKSmAgM9KCUoWG4daRmZUUMdSQBPTTpQLiQAndI8tyk6BORRaFWVe1ZZthp1O35nyqubFsi+Hc8h9/ZQDSU5bwqrqe0e/l4DlXKmxjn7nwHsFWBqHfaf0PzrmPfmPv9VoYKSOIwwiR+vD/AFoxyuYbCuDr0KVTEkGD2uWkSPt867MPSB2kHiP0/TyVT8LxamVMiR0roB4cLGyyEUaKoy/SoiEJl2oohKsu3nRIRCWtLovhQPFQcF5Bt50eaitbGlQ7oBXXl50CmCNYXailTNpdqhSo9sbUUFdRtRUUqNqii8BtUIUXh96NIKfzqUovH70pRUH70qi8fvQCihhv41a0IFZn9oA33tdAPUSW+qD1plUJgZCz32/ZUw/EUuOyrrroQDqAATOnZ3iDvFLSsbIHGh7/AETjDegFaqON6VFc1xfHBbhDHQjTpI8dD59aSRhc2h9a49mqxYx7hQGyVtYqScrNlDKN8oBO4HLl+ppoQ5rad9z9VTCZCNOYXQezF5iHDFjrIzcgWYDXy6kbdasJB2WuMPAOcHj9VugUMqsK8TTgUgV4XCNmI+nodKplw8Ugp7URY2VWcn+JtuoH2qg4CDkfMqwSOH+FRs3429arPR0Pb5phM7s8lBTqxOnOD9qP+nwcQfNTr38F5bS9OXPX5bVe3DxM+VoSmR7tyig/SrKVaiPpRyqKhXamy6FS0q6bedAhMCkk2Hn8iaU8UwUKNvOgeKIXk2qE6qBGQbVCoj2RtRJ3Spm0NqiVFTlRQVxyolReHKmpBDa5EeNAlEBAN/60LRpXt3Z9aNqEI4P1pSgvH70qi9+dEBRBv3iA0AkiTA3MAk/IVY1A6C181vY1xiSVOY5sqkblSQVHeY+9EFcAyvbNe+td4O30C6TAZhdt55LEn4ywYdgiQHYE6Jqcp8eg4BdeO8zb3/btK6AgmYH6GppQLoLYTWpVXbQ0iYrnuM4C45m3EGQSWAHIxG58hUMWdoRZKI3Fe4fwu5btEFkzFjzuRlKgb+76jao+DMygR78ERiAH5qKf9n7DWy5ZlaSB2S2kawcyj8VGKLq27pJpesdstLEXmhlCsXYrkYMAAOYII1/Xm8kscTC+ThyVRa4n4UHD28VmBcSvNVIJPQaL4Vnw/SOHxD+rjBJ8lHMe0W4hOFn52bm3U/4K3ZD+U+arz/8AMFX3/wD+t9vxj/BR6s/kPmh1g/OFAvT/AAMNObj/AA1OqP5Cp1rfzhQbhn4JEfjI+YqdWfyKda386k3JHw5dPxk+WtTqj+T1Q61v5wl7+Hvt/wDiK6DWTzMwOdZMViY8JXWMOvL/ACrGXJ8jlOFzCLbKPeK0tcDEyCvwwRtqDTQYhk8Wdja1476aI5HNdqbWgeVXHZQLPe9JZROYaKMshiROpkQBVsEDZrBNH6qjETuhAIbY58kri0C5lVSVVSwusxOdjqV7JA3JG2hFacRgW9S7IaPM9nulkw2PeZ2h4tp4Dt/TdBwp0Wa5BXZRU2qHdQJhRt50UEeyNqJQTNsbVClRF5UUFYcqiio7bUxKgCyeLYw27ZYasSFUfzMQBPdz8qrcaslaII87w07ce4bqmC4HbePfZrjEBpaR4iOXp6Vi60uK2mdzP6fwjs92lsVhjhou2s/u80PbY5hlJygqSZBk+nTnZFMbookdf8D9+B217edrobLSJ61upckon50tKKrnTzogKJPDPNw963f/AIblNH83gfopJ8viPquH4dhrYxpYmGW7oumUdqBHr5VmM7g5rQBRQZ0dCCZdbGtaV9Fo3vd/tD2QFUBgoKTPMzuZbtmSflTGR4kDQNP2TjCxGInY9nen+EhzdR2DZizA/ERlNthJ5DU1uY1edimldOC4k2dd6/QLSLaGsIXpSs3E5iwC/F+8yzqMwCESOmlb8OLw7/fNY5v6zL2UcTxw92HEqJUgTurq0A94aVI6rWPNp3K4E25p3Hu1bgMi3lOpVmBPXtso+SUkOmf/AKvq1qjPl/7v/Irfsa3F7gT6afcVi6Vflw9czX3+ytYPiU8dxRt2Q4Zk7YkqYMSZ15CBr3TWXoFodiBe3xKvGOLWab6KMB7Q37yBiSvVdZB6Hvr3bMKxwuz78FwJekJGuLQ1vfR/WkSxaVmGckCNSBJ+Jj96JtpdlF7fRVMaJA3O6t/qmsThsPHY95PIkiJ7xFGOSUnUaKTQYdrTldZ7P8JYYC5Git2gANNzmVtP6TTySMtvf9iqoopMrqB2+4RMNc91Ie0rf9Sgkd2tLJGXnNG6lZDM2IFszLPPj6qMPxS3duXFS2LeRVbSIcEnXTzFeT/iVj2tYSb3+y7XRr433kFeyk8RpiD/ADKD9R9qz9EvzQHv/QrfINUZthXUcdFUFmXiykHstLTDaiAD3axA07qkUhjfm3pLJH1jC26tIviS+UawCSR1bma14vFtljDW+Ky4PBGKQuf4K1gaDzrnHiukERNqB3UCcUbUyCYtDailR05VClVk5VCooZoiooFl3OKIDBOgOp5DaobItGwCASluNoWtAqJKsHAGpMHWBz0mlc3MCFow7g2QX2jzCPhb4vgbe6ChtG+JteyZ2CwD3yOQ15400O6vlY5pojRLcdCi2LCAl3aACzOwGaWOZpOWCwHjA2qyO3O7FbA3Kc52br771tYRIUDpA9BFdMLlPNklMfnUKVDvnSlRSWCP72Z/H87bj70YfnHj9EZfkPh9VOGcydW36mg2R2mqLo28k3inOU6mnLzzSNYL2WJb4kgxFtNSz3QgHTqfDUetTDNMj99hZ9+KOIOSO60JA87P2KKjaHyrMOCvKoiiZ5hjB6SADWhj3NZQ4qh7A59ngmsRhkCkhFnrlE7lt99yT4k0nWHh9lCwXaXw7GTJJAIGpJ3k8/CjZLdealAO0WrgDN4j+T7r+VcjpWjG0HifsVcze0n7XCbVtScq+8DsRuAivckaGNVGtVfw6CcTX/KT6hUdIGoifBE9lruHZSoDkIcuXOW1BIMsSSdQede9L3VUf1XnGRR5i6Y91BbfZJaEyjSNSY3mqo+szHMVfL1OQZQezzRP2ZonK0eBq3OBxVAjcdgVS/iH07R0iO7tKPvVRiYCNOKvbiJCDrsOQWdxV2925WS0aawfU/etGXK3RZHPzOt2q5r2UxTLjmtOCM9l3IIgq2dOzoII+IgjTtV5f+IayNv3YP3Hqu50Y34SR7r/AD6LoeICHtt4qfqPvXE6Ek+FzOVLqSjW0VToK7pOioSGMX4fE/SPv9arcaRCQt4chtf1y012iPnRs62mCso286h4pgvW9qB3UCdTlTHigj2ztRSoguDSiUqBjeJ27Ke8uEhQYJAJiTGwqFRCwnEkvpmtyVBIkqVkgAmJ3Gu9AogLHu4NmDgWwWZhBLDQAjUCN4Eb86LZ5Q5gs5W59KGpcHDfNtre2lLHJgWue54oFxZrZ2bR2y1elaHXmt11CqCeX+QqOoBbRqVlXeH2WacjBp1ysV35nKw7/Q1S5zDRPHb6LRHPK0ZQdudH63SdwHC0tklVgk6kkk+pq5rQNkkuIkkFON++xaaiPWmtUUl7+NyuiRJadj8MEb90En+7S2kc7K4N5o91cxA6sN/Gasj+YKP+UpMDLeI0G8eaNH1oj+r5qf8AC981xdzP+0jDe/PvHGYAm4ARqZ0BA2OndWMsky5wCR2V+q6gxmHachZr3D6q2FxFxMVcw6ktcthGaWuKgSBmO/7wnMN18NjW+ORn4cZ2nj+Uknheug8e9ciZz34guZ2aWaA+l+Caw7f8dhddsW4/+M1n6M/9RL/0/cq2ck4T/wCY/wD0W3aGh8B9KVquKDi8Kblt0Fw25aM6iSNtPiUgGNwZq5hAaCeaokskgckq3s+IP/E3SQoBIIkba5Z0mBzrW7HMdoY2+XrvXosLcA9psSO8/Ta/IprhlgW0KBneGXtXCCTo361JrNLIHiwK27OevetcUZjNE3vvry07lt8NH7x26KPofyFee6XdXVj/AKj6LYzilfay2z/s6A5VcvniJKe6IKgnYmYnvrZ0Az/ckA/2keAr7rD0g4CKyOI80X2W4jZym3askKFUhnJYAEAqg0yhgp1AivUsbIdA6gua98DdS2z2/Xmt21aaSQNgCeUTJG9OHNsgnkqy15a1zRtf1tS+JY7sT50wgYOCU4uQ8a7gFV7GgJZdYG+3aUyY8KV8zQQORTxYaQi+Y0XMcfxt7DMzLeDW8vbSVzZMwl1BAkAEjKZnNOmWCsjc3xm6RikMdxgC+fC1i+zKEY+1mue8UYe57tu0THvJylm1aO12jvXC6ejDIOzQ+tLpYGYy3eh29F2PEEBtk81IYfQ/Ka8v0U/LMO3T34hdKRCstoK9VzWdKX8Uq7kDelIUCTOKUxqPWpzRCqpmPOgeKcLybUDuoE5086c8UEpexUAaxyHidvHWiASdEDQGqx8B7QCT75wsHTlHdp5Vqmw/5AsGFxDjfW9nDjxCV9o+NW3t+6Vg0wSQJAE8jOh0+dZ3RPaCSFrEjDoCn/Y/GqtpLTuucsSqgGYYyMxiJ38opXRuAutEWyNJq106INPGltPStirBZCqtlJ2MTGoNMQx2jxY4jZVOz18Bo8DvXgVlpwi72Sb+xEwkSBH83dWqSeB7cpiGm1kmjwPgsTMLiWuzded9RlAsckxxDiFq0R+5t3rjFiRckwgSEyjYnODpHLlvQhxIjbV14KYsDOP3+ipheJpcHZspZZT2sggPIXtRHZGf3kLJgR1qqecSbG/P7q3B1qAOSzPaO8lm4GuQukOA3aKkExAnQgjUd46VSWkOyndGVmYh4Gmx7td/fYsy5/tEAbNasMQCYLvkOxEwoPXrVzBkNlWvOYUE9wv2wXFXbSvb91cLBR2y6vJ0EnUHU6d9MNXgoDRpBWljOJZSCtqznMgN7q0DprBZhmiJ2PLvqQlz9BVIyhrNdbWrbxzFMyNAIkQANPSgZHtNEohjHagJfB4tjeTtGM689NWE7UI5HF4sppI2hhoJWwND4D6VS1WuWd7QWwcO+bYXEJ8Ofymr4iBlJFi1WcxLgw0S0gEbgkUD5qmBw6e+IsWmto9tQSF0zKeZVY1kfOr8WA5zcgHH5Qqej3yOY4zl+4rrDrqDfHQaDx71rC2FDHUHMpIgj8cbgco5dOtZy2m+P6rQ4tLxl5fotLhgOUnbOT/SAF+pNec6TkHXa7AfUq1oWR7U3c1/DWs2UOLpZgJIVcvwjk2gg91dD+HgTM4j8o9bP2WLpCuq15/tr2diT9mnQOPcrFvtCTcnMQzZiuaWNsac4LEnQAT62DMToKHf70XFxRa0UXEu04UPtquys5m2DN1iT13p6Y15uhslzSPjbVndWs3kjUZj4wBHhzovEl/BVKQmAD+Zd8lB7RgQJI3OglhSyHKG5uaaJpeXBg4f4WFxm6jXVtJ+9vzlAtlMyiTm1uCB8LEaEaA7VTPiPgzRakK3D4SpMs5oHbf7LleDYdsNxk4QszpbUi3miQty2HIEDYNXG6XZ1uBzDbly+IfZdHCkNlI479+hX0MpmzDkVK/1AEfevHxERuHvUarpO1WTw+5mRfCvYc1QV89x9onFXAxcJn1YZzCjcALpW1rf9uS0NLqfVgfNYy7+KzYiV7ZfmcP6egJAotObY8DXmhW8GVuWmGaAy5sxO5J5Hl8PhNasWIRA4NAvSqHaFm6OlxLsQC9zqp15iTfwu1pdnhzt51xHLqhGt7UDuiE2+wpioFzHtW8YW6f5WjuJBA+tX4X+qFTP/TXy2y9dkLAnLN2CCKdBdj7MIGxNpjA7M6cyGUD61kxn9Ip4PnC+gX7mVCdRAJkbjTeuLe66JNCyleAcV99J8Cf5WgSv39etWvaRuNxY9VW0h10bo0tUH61WmVgfrUCCz8c31oFWBc5/tC4Tev37fuAGZgoaYVU/dowZmJ1G+gE+M1fM+NhLnHkqI2vc0NaFmD/ZtfJbLikAH47bDWATBDaiZ5VnZjGO3Csdh3DYrGveyPEbJVwquFcQ1t9VIYQxVwDEwdJ61bFioXkUa71W+CRo11XfYsHKAIMuB3RrMwdop4PhdfIJ5xba5lTYxC2rdtDtctjTYAwJjpM7fShiCQx8g1y+utKlsrWuYx1/FfDQULPvmp4VirjXrQuENcNxAxE6AMANz0jXurBgZBnaxjdLvz1+q0vMb4i5l1qNeYRg0TWzijwWJex90s+RsgzFREyYJEzP2qrrnDZdSLo6N7Q5/HVO270paca5iUuaEkOBIYk6Ccrad4rY4B0bZB4rFiIBE5zfJad1AEJHSqOSzrZw1vLbH8qD1jMf+4j0ry+JcHzOPb6D91Y3Zcr7W8Pa7i8IcjvbAZbmUMQoOQgPl2DA89xNdz+HWHq8zxoT6ZfpqsmOccrg3evv9V0Bw1hdba3A5AklDBHL+H0r18c+vxZR4rz82GGX4MxPdokuOYm9bw7lC6ERJggRmHPloTr31nxMjAHvG4Arj3q7DxTkMjbYu74d1rnOCcYu+8tWycyG7mMEBirEyo1O5JPOscHSBJEY4k7jvK0ydFPY0vfVAcD9NF2VxjrCsAZiVPkJiuo+RhDbIOoWCKOVrnEAjQ19lf2XwqjFszk5ghKq2mVjCyO8qCPAGqcU6OhRCvwjZMxLwdtyuC9u8cLHtBauBgNLat4OrJr5EGsZj63BSM55q8ltvLMD3L6Jm1Hfp4QdPkwr55JTwO36hdluiy7a5XKjaSR4NqPka9XhJRLEHe9NFSRSzsTwG0xLENLEkw7DX1rSbGxPmU7ZnCtB4tafqEr/AGFaBUw2hnVmOoMjnSm03XvOmg7gB9Am7duI86V3FVhXQaUDuiE0409aLlAuZ9p7WfDXFG5U+tXYc1KFVP8A018ksI5/hb+k12bC56et2X5qw7ippswQXW+yuJP7TZEECIM+IP5VmxZHVFWQD+YF32LxAKxyMj1EVxqXS71lcFtNaZsiNlOXa4X5tEE2VA9CflSRPneP5gJrQaZdOz5r9E2JYyMAQgDs25dpWph8YWYIJzZohgRGkyfKhiZmwRmQg0PPelRG7NQO/JFx110GpkTugZiJ0nKBO5FJ0Zj48TMG5T4oYuN7YjRo9ixcXxVVGZ/ehQR2ijgTGq9rnzjvrsudh2u6t1bDbffzWSKLEytzMJvXc8hd8eOg7Vr4zEj3um6rZaCI3so2x12NYsYwOeWjl/hbcLmEbXFP2sUj6grpuM0EEaEEVxnxuB+MUtocDsUriuKJmFtWBKkMY5BSDHfy9a04Vji8EjQa96qlIykcUa8LK3GU2mYo5Gt6ASJUmAnjz511HOY1xGX1WQNe5oN+iYc2CmT9nTKIEM7voDI1kcwPSj1rTrlQETm/3JfD4i2l0EWLKnMgLAPmgNvOflqaDJGggBoChiIYQCa5JHiIyvcHRiPQkVU4fHXaVc3Vg8FyQuxnkz2m9ZNZZBT3DtK9TCP5bO4fRaXsri84u2GI1HvFnk2kxJgahe/U10MH8TDGfBc3pOLZ4W9MoQdNvLaszrA7dVyCttsQmU9tde8aAn8gK8mcxYRlNm+B7fZVwGqWbjWVXtqgYMAC2Yg6qAY0MV6no6Qx4drC2t+xZJYczrtew2OaQwts3aH/ADWILLBAIy8q3iW9Q1UmIDQlM8R4u162UuYdXRgSRJghd/4eVEzEjVqAiAOjlj4GzZsuLtvBIGUBgddM2gjsb60A4DUNTkXoXrf/AN48TMfs6/Fl3PxbxMfPan653JV9U38yw+NXDdb35s+7uFSofOYzLoCVjQiND47xVMhsl1UdvYWiI0Oru23ZH11WdguG4cuLr4e3euwM1xznLECJ1FOzEENDeCrfCHOLlr3eKW7YAeQYncctNyZ2A9K8tP0XMZCWkAZrHvsW6Ml2gBJpIf2zae8uUiTpHeJJ7utdPAwGBhYSDreiaSCUDOWkBas6Cug5ZAlbjbVW47qxoSs7edKeKYKiOIoHdQJu6dKLlAlrRORFABzvdBJVDslopOcHsgkztua0xbadv2VZYHOIPIfUogDAwVt7lSQiEFl0JkqO4x300r3t1BRdh4wdlJuHTRP/AG0/w1UZpOaUQx8kJb5BBAQHqLaf4aBmko6qCGMVojYe6VxSEHL++jTTQsAw020JHnTA1N4oEXD4Il7HX1uuovXYFxxHvGOgaANTQfI8ONFFkbC0EhEt428dHuOw10ZiRtpXK6YlecMWk7kfr9ldBE0PBAWVx7jXuCMrMLhBjKSDHkeorn9DNe1zpBtta3OgEtZthv790uPxWKvXx+9ZmA+GWLRJmR1JnUmeevKuzTGOJbud/f2W6KIRAtY0Xw7B2rsbapdHv0zLmC23Bk6rCqV6fCuncO+ub/PAp1lzflP2PeLHf4LjStytLdvt7K0PZ/hq+7uOfjuXCdDEKYbKe7c+ddDFYgyhoqqAHj70XMa5wJINX90jjeElrwazlCic0utsEgATqQD4HoO+lwznOdW/jwVsUgAoonFsSRiGPYCEksSwmTGXLrBHxTHdWueVrZsp3KvjfE2H43UdK9bRP2qHyQZYEgj+WSflR+Vmc/KKs8Beg80j5QJBHxNnyWdd4pbOcgyF1JGojXWemlLETJII2jU7eCtxP+3bcgIB7Nq5rQ40Iu3efbJ8ZOYfI1c/4Zb7UkRuMLlOJcCvKS1ke9tsSwykFgCdiD8UExImYppcK4uzN1B1Xfw+MYIw12lUPf7pDhBuWcRbuMCoDQZIEA9knmREztOlVwSBrx66c9NVZiRnjI57ba1rprrovoPuxnccjB2I37iZiZidauxDKk04rzp0TP7MNdKopC1W5aAnTlQpNaY4QP3af/1b/wADHzq+PYeKyy/MfBNovZXuW7/5L9ppq+HwVXFedOyf+i36ZyDRI+ylqby9o914j/sWjWvipw8Fl8fByKFMHNdAO8fvH/KsuJNRrThhb1jYbElCJnMS2m4y6kGeYj5/LKHADOzxC0ObrRWF7U3MxDDoPq1WuouBXX6LJDHDtWHwq6Rftmf419Jg/Knpa8TrC6+RXY8T9ohYW3IzFp0mIA3MxTkrzTWpfD+01txr2CCdG6cj89t6Qpw0ot3HRHM66Dfz6Vpgwkk95Bpz4LPNiY4fmOvLilf7SI0yf93+VdD/AEcn+/0/dYf9VH5PVdNeXQVxSF1gkDdyvY0kZr5KnZuzhgPPerRL1eXS7JHpf2WcSFuJaObT9QrYbF2zc92uURJyg/C0kMDynQbTvOu9WOzvjz5SG8Dz219T5aqw4hskhaDqPPl6aJsrtVJG6YFYOLvM2GxT7L7ohI02uIM09/2qYeTMZQNgB52jh/jnhsbuPlRr9VqYgkXCRycn0M0z9JCUrdWALQxdonE3FAkm65jTaZ5+NVYqRkTiXHdCI/AEzc4dcAmB4A68uojl1rh9ITiZga0bG/qtMLg11lcvxf2ffEXSwfJAAgoSRy01HSr+iXXGWcltOMEbctXaDivZZUtOfeMzAdABprtqfnXULRSWDHPzNboBoFlcG4kbTiSQs6xJO8jTYiQPU7b1lmY5zbbuteOwgkaSPFd1hcZcv5ihVssoXAO0xGveoMeFUFtMaTxF0vLzROjdlKU47+5sscwVghZSY1ZfHeZjzp8OHOfbRdb9yRjg14tYSYfG4g+8t27IVlAzubIkgQdLhkaztXqsFLAIQ54FrPisEJJi4k8tPf3WliOFCFN/3bXAhllckDKuo3jUz61zjhw6RxB+HgP1XRDy9vVHY732LzYQZICrmVe1BGXKGIQBY1Bhjvp31YcFHuHGxsb1WMYqV7spognjrv8AVH4jcYi48QVXYdUSD8xVE4p66EA0yHnXqubw/FWtke7zKR0HdEweep13rLFPJGfh25L0skEUgIJRW4sYCmzmUklw4JNwtOskaEAkadT3RoGMP9zdDv2rI7BsGvWajbs9Vv28R7q3726xCwAiEANrqqnq/U+NWzTB3xVsuVkMr8jd9r+657G8YLszHOlwsBbYOwW2sDSNid9Y1rB1j3OzN25JsVEMKPjBOtadwK1MDxx4h+0Ig6AN+u40RMbpy3ydHtczNHofT9l0HD8aiqoMxnzzGmUqBPhWtjgAO9cOWNxcdES3xZABOb4bhiPxHsjfcx8+VMHit+aQxO5KG4smU7zkTSOYbNHlP13o5rGnYh1ZG6vc4rbLntf8zP8ACw7JGWYiY7NQuo+KAYSEhxPEhwgE/E7GQR8ZZv8A7EVlxJBiK04dha/VKm2CRI21Hdy+dcsEjZbiAVyt6yGdge7zMV7DB4WLE4OMv4XtpxIXDf0hPgsTJ1RHxVvrwVRw230rbH0fh2Gw3zJVE3TONlBa5+h0oAfovYrhiPHIjprI6UcVhG4jc0eazYXFOg0Go5INzg8fC55/EAQJ6c5rC/ohpaMrte39qWxvSrgfibovYe3ctCWbNPPXw5/oV0MHA6GLI4+XBYcXM2WTO0V90zmB1Na1lWpetfz3P6/8q+cmYj/J/Ve0DLU4bF4cFEa5c96jO6plzZluC0RLyMmuHYbHetcLgYxK8kZXd92KWV8RGJaRwG3ikLnB7YLNbxV2Sc0PZ1BiIzrcmOUx5V1YumcM2MMc2wNNvssT+jJjIXtdV/dC4Zadny3bt9FUGSAHlp0CnMsgjWeX0yYvFwSOtug7BR8Rdac10IMK6LDnMbe7tvLXHbjy1W1ibWG9zdQ3L+VrYTSyhyhWVyQvvdSSvqTWTCzQR5mAn4+YHPv8O4JgJI3tlofDrXh3JW+Fus1wG4A5zAMcpAOokcjtpWbEYh3WOrmU8bPgFrS4hfVsQ95GYZiWgn+ToNtV60cWW4lx5aV6JIQY2gFadj2kHuyXmQQNBqSZ57Dbf5Vzhg5LyuOnv3907iN2rMx1z30EkqADAUxuSNTux7I38orTG0QimIht7pG/gRtnuebk0/XvThgBtc3iwwbXlqB07u+K2NIpeia4OAcOK3uH2PcWyWYh3hioJUL0BA3b/SvR4LANYzNKLJ4Hh+6+fdNdKfiZskOjW6A8+3u5Dx7sfHY03Ay24g6M2adJ23k+PlSYzFRxNMbNzy4fuh0d0biJ3NlIOUajt/ZE4bjclxQe2pOXKWcKCdm07wRHfXm5mvMZyuIIXrZMKGwhzhrxXR8RwNq5bW5bJUyAyF9ASYDdrYTvy8NayYPFSCTq3n6+q5s8YpKX2U2192GlcpuNBWDMKV5DUD1r0eJxTOqOQ6+/NcnDYd4lGcV79EHF3w7ZhmXRAQDuVRVLbbkqT51xZsQ57s3d9F2Y4Q1td6pi7uo1M5V2P8opMzhso1gO6Jwy7+8EsTOgkzuRt5T6VMziNVHMA1CyOOEG2mrHtayxI+E1fA9xJBWnCtAkSVjEEaTI2HVfA8qtc3iF1soIrh725LpuAcG98pu3CFw6NlaTlzE6wD5jXv07sz8wFgLLi8U2D+Wz5t+7913trgeDZAcoygfw3HEACIkNMUI3mvid4Lz7nOsrk/a3g/uINkuyv8EvOUjUiTuI2P5a6sC1s+IawnTvKSeZ0cDnDcLFF0ZAdYGUHSZ2meZOu9YXOm64gEh1mgCdNToK8qXUDYuqBNFtDetdN1K37YUgc9YgnNqRKnkdVH5VY38VNiALOfbX7jzvxVT/AMPFCSQMm+n2+yvhXdVl8weCILEjaJHTrWvpFghmLBtp5/RZcE8yxB/f5cFrYLGh9G+LqNj/AJ1zT2LYL2XHcS4lkvOIOhGoPcK930Oz/Zs8f/IryvSR/wBy7w+gQP7amND6iunkKxWoXj2ux9RUyIWpPHZOx9RUyFS1S7x4HkT51MhUtA/tb+Uf1n8qmUc0V9Au2J518tK9y3RLPgoDNyUST0Gp+x/UUuYWG3qdk2ZSmGq4NVZejWrA3P1qt7q0C0xQ2LcosG00lTmAJBgnQgwR60ZGSRkZxVgEXyPFFjYpLym6NHXiFGJNtY0Ovea2YDBTYx5bHWm9rB0jjMPgWB8t66CrKUZddBuDzP8AECOfjTTxOw8hjfuOXmmw7o8TEJWDQ8+w0qi32SsfxAwdeRH5etVZ+Nq7qhm2T2BXaQNNNh1J+9UPermxAIXEOIqCMoUqrFXlRodhuNpkT1ii1riNfBI8tG3iufxDm+82gJzG4BIACoecdYXzNdHDtLXNHHQeJWmSRseELnbG7rktH2mBdM6nQw8ciCNj9K9dO1z4yGmjS+d4SRkUzXPALQde73qsy1wrElgRZjUH4kVYjURNeMM8IBt31X0wzihSoHAuKzGQrqCDuAG7QMbEa02paR2FWTEPiJGy6jBlXuXAsi2I3O7Hlrsecd4rmubVP4rkZA41wCcbAW+nzNDrXKwQtQMRgEjsqJ7yT9TRbLrqm6sJazgTMsFOgG3QADXyq10o4JWxUr3cCJVkVQVM7DlUbLzUMQIpJ3OFDIVImafr/isItjA1Cw7vCbisMvaE9QCPGd61CZpGq1Nm4OXa+zrt+z2rBjLncuNIJEMqkHeQR/Sayvdb7vuXOxFPnLu70AW5eGYQwGY6FwAJ7tDO/Kp1hGvFVGNp3WZxK6x7EdlWDKSZhspDLHTtD1IpGuEbszd0zYg5xHCli4i1ZJlrEHnlbQ/3WU/Wtv4trnZzYPMHX7JPwhDcgojkQgi9YHaSyxI/iZjpGmgVQOXKtbMZJhmBrAQDrrub43qVlkwUczi99GtKA27AF65aJ1I0baDoCOXymuXJIZSXHdbWMaxoy7IdlSrKTsCCYqq06xOI8Fe7ddgwAbrPIAfavS4PpyLDQNiLSSL2riSVxcT0W+aUyBwANfSkn/u0/wCNfIGr/wD+li4MPmFV/oj/AMw8lH+7L8nX0IqN/iOLiw+Y/ZKehn8HDyUn2Zf/ANRB60T/ABJCP7D6Kf6M/wDMEW37KnndA8Fn71nf/FDOEf8A9v2Vg6FPF/p+6cX2KU/84/0D86rH8Sv/APa9f2Tf6Oz866HGXmA0rgMaCdV1ydE9hsdayEZGkrERz5EsWOx7vKshw85lDnEUPe1IFwrRZnEceyZQFLAmGjSJ2Ox0ruYGCGRxErq001q1Wc27QrXsUTZLGVlTqBEQNSPCua6NrZy1nxAHTt5X3rpiUGM5jWmvYudw6SmTDsRrJJJgjpqOrV0p8RLI4PxHDQaDRZejpMCx5ZBrxO/cN/Fb2Bw4NoZiCV33nqSO7vrGzGy4eUuhJbfcrMZhYMVTZmWNwncJjbdq4M6q1sKMxOpWWCggHca686omjnxTXS5rcDr2++HBZMRJHhMkTRTa4cNfdrVx2FtswNntFoOVfhg8wdh4T/nz2z1o71WqGWhrqOaz8Yly18SEDry9RpWmMtfsVo61p2XP4zE5WZolH+IHUAxBkc1PP18NrGEgcx781nk0N8Ejw6+4YuAV0yAAjVTBlSdG2G/Sr5K0AOt34hK6YyNy1QAqtOXqrXuJuiCyqted3hAwyv290Ajta7GNCedegwONkmYc4AriNV5fG4GOF7S29eC1LfE3RVtyHZFCllUkMygBiDoIkGD0g15nEwNMznN2JK9Lh5HiJrSNaCxMVZM3LjGS/wDANTrP4dBvPlV7HD4WjhxV8c5YSX7URQ3WtwljfNrs5LduGPe41gH+I5tS3lWeUdXm11P097BVM+OuS6oiuetiG1RMgsaIUS93FhSAefpVgYSNEj5GsIB4q4xK6gkab69aGRybO3idl63kcAjUUSXNNFKxzZG5mmwneHcPdw+SAFUuSdgQOzzGpP3PKtWFw7sQ7u4/bxWXFvjjILuPL3wSOM9obYw2dHum+UH7v3SjI5ADZrpEMu8ACdp51rMUFWCe7Xfv5J2YPEGXKQKB3saju4Epx0txmtMXQwCSIYlhOboQTm1+tYsXGxriGGwPZ8kuFc7+9tE+9UrftBgQedZGvLTYW0tBFIAsAcqtfM+Q5nGyqxE1opoRMEAwMEEGYPeD16cqZ1sNEUq3NzArzWZ1ikksLKDwWXj+ILbcpEkAHxnv5V1+j+jBiYesc4iyR3d/P0TAkuyhdRwC5aICPbQltVYqCTOuUkjfoapge0jLQseqyytcDd6LpLWEtgaW0H9xfyra06LK67RBaX8I9BRUQmsL+Ff6RVZtMEQIOg9KYEoaLicoriOdlXRUCBSMlLikpVv4UERqW3IGsUXTAHU13rSXxwN+MpC9ZuMMlyVQAgAxAnT+ARPeTXTwOBw87v5czM54fFZ7s1X3BcTEdMxxZv5LiDudPsSQrYbg62lIRd9yCST610sT0Jinah4dXD5f281RgunMDF8IjLb3PzefHyV7GFImG0OhH61FeenY6N2WRtEc16iGRkzA+N1t7ElxGwQytsVIMnuM6906+VXYeXLqFkx2EE7eR5rEw2PdcRedVcvctvlFskFLjwytA3CmdOh512o4oJY3GbLlsfNVa2uJAyYOLWXd8E/xn2is3WuW2L3e0i2nPZFtdCxOghyxKzEwo16hvRkcELjC2tL5+W+h8t1dFiCZ4xKeNHh/ikzhcIhBW3LBQJIzMATrBYk667T0rkOc4AOfpe2w9OXb3rtPdGJDG07e90F+GlZyEpO4Gqn+6dKPWNd82qQx8kqmHuq+cLbLQVDQylQd8sGFJBIneCYiTV7MTlYWNJAKofhg54eRZCsFu/htjyLfWqKZzKvyvKYs8KZzLy3cdF9Bv5zSmZrR8OiYRXuumwGCCCsb5MyuDaTbCq04Q2t0KTWgXSo3NMAlc8NFlL3+GO4PZjuMa+XKkGNjYd1ifjGHSrCy7uHuoSugkRDRqPHmPGtjJIpAHDvWR2EZMbjdXYVfCu9ndZUmTG48OtF+WTbdbYYpMM2hqOOlHv7fqtjElnw91bRJZhBVTBdMvZgT2hmJp8PI6PQGr3Vj2sMoc8aCqXM3cIDYzEsG2yldiCdCInYTO2vnUE7xNkrT9vem61nEOM2VgBs/Xtvh2a8BqtnhuMT3VtACgUbNuWiC07HaB3RS4hjidNlU1jmEuk39E37wHY1kMbgLI0VjXtJLQdRv2KpFAKxThxEDYU93qqiAEe6NZ6/X9ferB8QpZJW0bSF/hdtnzEa9atZiJY2FjXEA7hIK3TmTQAaRt3VSxxabCjgCKKaXEXLnaLdrPbQKCQJee1H8PLl18uk3NIMwNLGQ1uhFrY4RxbM3u7mjSQDI1I0Knv8A10LXQzWcjt1VJHXxDZa1yrnFVhQDUDgpS+fq1eZlda6ie4bhDccDlue4fr7VtwGEM0gZ593vRUzTCGMyHht3+9Vu4j2euBZsnOBqVOj+R2Y+laMZ0EQ4vidfYfsffeuL1r5NTuufdidD4EH6GuHkynaiFWSTus7Eq1syp7PTp/lXu/4f6XOI/wBtObcPlPMcj2j1HaNeD0hher/mx7cRy7UXCYnO6gDtnTxABNav4iw8f4J0r/7KIPeQK7ja1fw/jnxYtrBs/QjuBIPePpaZxGGDivCMfS+jHVZRwhtvmidCu06Nvv4CtRfnblvt9+apoXr6b+9Fgvwdv+IvF40DBB2s3xdlg3xcgInVuXPtQ9IsaIYCy+BJ0ocwRtvfDQLmYnDlz3vPHgijhb2rts5lDWc5ARcobOMp3G8hgezBCrG+lUmPhma8NaadW5sjLqPDjvoSb7UhwEmZr2kAA+pXZEKdYrgkldzKqGwvShmKFKBYHSlzFNQRQIGgJ7gCT8qeGJ8rqaq5JGsFlYvHzfDBQHWJBG0kEDzjWtscJi+cUe1PhpoH2XG1p8JLC0obcCsk1ZyQiaJNbJq41IEqQbE5CWCF279gO7XU0HxGX4SaH1WCeKWRx5D1TB46YgWZP4ix9QsD61U3AMAsn377FUMK8tvikLuMdtGJIMdmOcDN5SDvVzIY2C6Hs6LTBhWhvxCz78EJcQIgcjEdDV+XitbaaKCx8RinduyQGH4iQQei6aHv0rY1jWilvjibkDgA49qIl57ltgWBYjLM7AFWg9Sddec85qt7AJBpoPveq5WZrJszRtwSUlTPvJjSANz+X1q+hsBquxDK57c76DVscKtO5BGh5gyN5gaAnY7UHG2FhIrt+3fxoLz2IxUMM5IB19Rwvn2cluJt+uVcx7cppdCOTO0OSt+6VJ0+EjN3SYiOtaIYQ9pdeyR0mopN2LgYFZ101GveDNVuaWFJYkavfrzpiFlutFINLlRtew4jI4gMuRoJMNlggNHnB5TWhkpjd2JXRhzUN8aAdAy3kdrhkaEZ1jtc9/kKudI34Xjez+qRsTspvbQeNLQxHtxa0izfkiRmFtQfMOfpXRxUboQC8aFVYHD/AIqxG8WNwbB+iGPbQc7Df1j8qxde3tXQ/wBIl/MPX9FlpvXHDbcqiobjr4XEJl1XL+8XkwY7dxECD/nXrugMM2SF7+JNDwF+t6rznT+LdBNHGNgLPbZr0rRfUOCcStXkV7bSp9VP4WHI1rlY5pp26rgla9oc06Jb2g9nlvS9uFu8+j+PQ9/r3cfHdHtxAzN0d9e/9Ve5trgsVa+JGBB1BB3B/wBa87E6TDTB4FOYQfL9fos8jQ5pY7jolPZgZrxP/pqT5nsf/Y+ley/i7FAdGhrf+I5o8Pm+w81zf4dwxONt39oPnt+q1joT4n868RGbYF9GbshXYNWA0nypG9hFNXCUoZF5MOM2Y6nTU6nQQNfAClL9KCZsYGyaWkRKOoqKsqtwUFE1wu67Ici3Ckw2QW4zCD2sz7RsYXQnnrXpOj8rYfhHf38ePl4LiY2Muktzq5d3Dh90DE2GaTOYggkMyAjswOyC2pA1JYTG20c/pGaOK8xNuN9grRX4XSuQFd/0+ijBY1PdMjAZtdAvazScuvQfbyrkS9dnGTbTXs4rU5hLwRag0y2ITW6OZSlX3Io5lKWfxIEFSkTmjXaCO6tEERmJZ2H01SSP6sZkjirrAFTAYLA6GOnXx762Oi6t4DtRp4hURyBwNIV+3bdZgscs7kENroDExEdauncwSDq9uPJac1OOQ0gYPD5rTToXJMcwCdAfKqpZP5ljgqnjNde609aQ8MwJIaC9uFBMARrl1HMDTrtV5BkLe3dIZSWkjy7eP6rq7PBEuEC3JicxuEbgToAu2h/Oukejog2jffawumd/cB5KovZLMmCYHWJPXmBr6V5ig5+my6VkN1WZiMWYJD2nI6AqSTsACTuedXsj1AohKXaLVwSkHUAbfDoNhrS4oZXZaogIQC23dhM4gc+uh8eR/XQVXG69FXOyviQgpMkAmN9vvQfIxhAcatY3zNZupwp7M9wXwIEU53V8T2vYC1Tc1RhzhgD5UBumcOK5I41MrBzlKMwUnqDEede8bA3E4RjXbFo8638CvMDESYTFukbuCfEHgewj9Ve3iAwBGxrxk0bopCx240X0fDyNmibIzYi10OFt9rw1/L9d1Y3aBcOIZnXyWXx3BM1zMuvZ256fWvR9BdJwwRmGU5dbBO2oGh5bbnReX/ibCSOmbKwX8NeRP6oXCsfdsNmtsyN1HPuI2I7jXr3RskbThY97LyDJpIXZmEg+9wu44X/tBcQL9sMPxW9D5qdD6isEnRvFh811oemuErfEfp+6U9s+P4Bwt1LsXToUyPLDqZEAjrz8q8z0tgCCCdHfUe/0XZhAxbM8OteGvLVc/wCzmMYLcKKsXSSLj5oIU6KoHUtzInkDFY+l2NxfUxl+kbQNPzEC/AADhzW/ojAPgD5Hii434Xp2XrzWN7UY/ErdCs/uwyhgtsle7tazOnWKrwuGiaygL712JHPBq1u8DxLth0e5vrqeagmGPlWLEMa2UtatMTiWWU1dwz5S5ZFiOwxOaDsXj4JkQDrr5V0I+jiGW7fkuRiukHvOWI0OdJXDWS8F2W3FwIVEZokAtJ2WSBTx4RtW48aXNDsQXHM91jk4+9VbC40C81rOHAEq4g+KmOY+1Y8Rhg34mbLsYLGlz+pebNWD9Qa4/ZbKRFZKXQJXiooUpaQxHD0JmnzlEKbOHyiFJUZs3ZJUkxGpHKKR1E5iNapL1YJso1qyqzHMyZ11NAuJTgAbK5pUyHiJC9n4iQB4swWfKZpmgE6pHvyjMtZODLbQG/iEU/3R9TqfCiGg62AsJxkjjTAuZ40iZwbVwuoIWSmUZjOxO+n0rfhetg/mAVX6clc3PJpIN9Qkhg2zBsoYDTKc0GPAg9NAQNBVv4rM/rJBfv7I/h6sNNH39URrLEn93bQHaAZGkbk+dR+KjrQeg+wv1QZh35rLij28HHmZIIBkxHPuFYTLaudhmuObUHmClsXw24i+8g5GlCxBK9rs6kbHkJrpYR0rWF7W6V9FW/ERsPVE6nRM4Bbo0zsF6CB3bgTVUnSU5bWb6JhhmXZC0AsaVzbVtIT4YEzH+VNnNKZVbDBgxEAKBoRvPT0ppAzI1wJs7qphl6xwIGUVXPxR8TeVV7XPQeO9LGDeiMrgBrxSPD7pus0fu8qljmmGyxpy11nemxIa1oJF6jbtXExEZe3MRRHutkDh3EiJzjQnlsDrJXqJq6QNFV771qwtmIFaN6MpgyMpMjnoTSt3Wkn4V8+4lattdaWI7RkAHXU84rvYPpCbDw5GtB5XwTYjovDYtzZHOINAGhvSfs4+0ihVGg0G/wCVc6Vskry9+pK7EIihjEbDQG267UDKknnqf14VzH6uXOibTVg4niMx19I7vSK0CGtlzpA7GxOa9uWj8N+/P9kzbCOJIknnsaeHG4rCaQvIHLceRteXmwzHOLZW6+vmjDAJ3+tXn+JOkB/cP+0KodGYY7NPmVhca9k8W13NbtM6t8MFZXTUMGMjaphekvx0mUuzScfDlWlL0eFZHhsOGkZQL9ShLexODIw7suYEdggOFzQdwRO/hXRxWAZHEJHH4idh2e/e6OD6RfLO6JrfgaBqeZ9+iZxyRcQ3Ft3ve6zcUSpTcLyAgzHjXLb8pLSRXJdV411FpjFcTtr2bh7JUQqneTlCmNV2PlHiLIcE4jOBZ7VycdjJi4xx6D6/okDdzwULhc8gB3kueQk6ETz61dUsfzrkGSZuhJWYb/vXbLmLGDLSSw0hpI7SnkdjVjmlgt6HVyyOoAklMcPkYkBQ8pGaR2SDbktP4s5ygbRrSyZPw5J3O3v1XSwGGeyYEggjf32rvsP8ImuM7degC8z1WXJwENjSWmAVSaCKKlRBWiiokuKmbTr1Uj1EVZEPiBQJpKpiOH21uCXb3lm2g7ABS8k5nGcjcrbOm/art5oQCADqANvVZOuxFtIAGVzj3g8NPEdxQ+KcQOKYZLYtrNuSCSX93opJiJg5dO6dqplmLyb0HsWffZrolgYYwMxvevHevfatC3aI36fPn9BXOkfbRW1/otbBTtd6/VTVC0KHaKiiizY9/Yvorhbn7uF6gOGmOeqqNOo8/QdG4ZzA7NxG3fe/K/suF0liGuc3LwO/dWg50hYRvlXEmYWOLXDULrxva9oc06FOxVKYpTGX2UEKNSDBO08gefXrtW3B4dkziHOrl2rDjcWcMwPykjiRwQFxoDmCpk6IFu5jGgnMIBgDnprXRxHR8WWw9oA960uRhum88gYGlxPAfbu7aHctUajae6uGDS9GVl4rBu5zsABtl7+RPXp6Vpa8VQ3WF8bj8T/Lh+6AMIQtVPdblIrAolFwV4gMp2Ck/n5a1YzVO5cPxA/vLn/W3/ka60fyjuC1gnKEtmp0M6+s30mvP2iFzWMwThyQJEjzjl4VuhnDQFdG9rWkFtnmg4ZXtkECRzBmD6UsgbIK2XMnwkcpBeNQtixxwrtZAPUHX1Imuc/o4v3ffeE0cMcfytTtrj10iETKT/ExzR4CAPWa6OALMAw5AC87uPLkAs8+D/EOGc/COA/VZPGMI9wMW1Zt2O86R9B6VPxDnvzvNla2QsYzKwUFk4fhN0lWd2YrOn8OvSasdO2iAFAw7krTfAMy5WVWA2DqrR4SJHlUjx0jBQOnaqpMJG82Rqhvw65kyKAi9qAqjQuAGIBGhIA17hTux+Y2QOHoqT0dGRRtD4PwB7Y7bFzCoCYEIghFAHIVXisb1pC0YbDCEHtW9YwKjxrEZCVqpMEUhcoAhNSEpwFSltFSBUtRFWjaC8xqBBRkkVaClSx4ekzAnwqzrHIUjWrAXalLiVEU0pTBD93QpPao9mQRRbYNqEhZ2Cve4uiYytKkHQFDqVnqImd9K7mBmc913VantJ/uPvsG65OOha1lAXeg7AOAHb+52XrnEA2KYKOwwBB5kiRMchAHfpJ1NLj2RzRmdp1BA7/doYN0kLxC8bgnu7FrKa4JXVSfELRO1WxOpI8WKWfhrDAk7k8/tWqabrN1jwuDiw99W0Ak6+/tstuydKwndbwjLrodqINJXC0o6QSD/qORq+r1WJwyupI30KyRzBEdZotOU6ptwsZuG2ySSup1Orbnzq38Q8bFXAmqtWHCLH4B/U350v4mXn9Eq7N6zVautLtBo0iHLwsDpQshMVK4delHMUpRktCogrZaClqSgolC0MilKZeigovRUUVhRUVWpSiEBqrKcKtBFSoohAolNSC9UpBStOECpinQVgtRBeC0EbU5aKlqQlRAlIcQwwOtM00jaQsWtasJQK1bIrOQjaIy0qKp7sUbRVgKVRWWigqYpdAe+PWr4jwWecaWk3piFSCl7lsUtJwVUWxRpS1//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34821" name="Picture 5" descr="F:\f_4a8d0518d53f7.jpg"/>
          <p:cNvPicPr>
            <a:picLocks noChangeAspect="1" noChangeArrowheads="1"/>
          </p:cNvPicPr>
          <p:nvPr/>
        </p:nvPicPr>
        <p:blipFill>
          <a:blip r:embed="rId2"/>
          <a:srcRect l="88727" t="20802" r="2237" b="65511"/>
          <a:stretch>
            <a:fillRect/>
          </a:stretch>
        </p:blipFill>
        <p:spPr bwMode="auto">
          <a:xfrm>
            <a:off x="8072462" y="137784"/>
            <a:ext cx="1071538" cy="1148076"/>
          </a:xfrm>
          <a:prstGeom prst="rect">
            <a:avLst/>
          </a:prstGeom>
          <a:noFill/>
        </p:spPr>
      </p:pic>
      <p:pic>
        <p:nvPicPr>
          <p:cNvPr id="34822" name="Picture 6" descr="F:\f_4a8d0518d53f7.jpg"/>
          <p:cNvPicPr>
            <a:picLocks noChangeAspect="1" noChangeArrowheads="1"/>
          </p:cNvPicPr>
          <p:nvPr/>
        </p:nvPicPr>
        <p:blipFill>
          <a:blip r:embed="rId2"/>
          <a:srcRect r="4158"/>
          <a:stretch>
            <a:fillRect/>
          </a:stretch>
        </p:blipFill>
        <p:spPr bwMode="auto">
          <a:xfrm>
            <a:off x="0" y="0"/>
            <a:ext cx="9291484" cy="6858000"/>
          </a:xfrm>
          <a:prstGeom prst="rect">
            <a:avLst/>
          </a:prstGeom>
          <a:noFill/>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ox(i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xit" presetSubtype="16" fill="hold" nodeType="clickEffect">
                                  <p:stCondLst>
                                    <p:cond delay="0"/>
                                  </p:stCondLst>
                                  <p:childTnLst>
                                    <p:animEffect transition="out" filter="box(in)">
                                      <p:cBhvr>
                                        <p:cTn id="16" dur="500"/>
                                        <p:tgtEl>
                                          <p:spTgt spid="3"/>
                                        </p:tgtEl>
                                      </p:cBhvr>
                                    </p:animEffect>
                                    <p:set>
                                      <p:cBhvr>
                                        <p:cTn id="17" dur="1" fill="hold">
                                          <p:stCondLst>
                                            <p:cond delay="499"/>
                                          </p:stCondLst>
                                        </p:cTn>
                                        <p:tgtEl>
                                          <p:spTgt spid="3"/>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ox(in)">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xit" presetSubtype="16" fill="hold" nodeType="clickEffect">
                                  <p:stCondLst>
                                    <p:cond delay="0"/>
                                  </p:stCondLst>
                                  <p:childTnLst>
                                    <p:animEffect transition="out" filter="box(in)">
                                      <p:cBhvr>
                                        <p:cTn id="26" dur="500"/>
                                        <p:tgtEl>
                                          <p:spTgt spid="4"/>
                                        </p:tgtEl>
                                      </p:cBhvr>
                                    </p:animEffect>
                                    <p:set>
                                      <p:cBhvr>
                                        <p:cTn id="27" dur="1" fill="hold">
                                          <p:stCondLst>
                                            <p:cond delay="499"/>
                                          </p:stCondLst>
                                        </p:cTn>
                                        <p:tgtEl>
                                          <p:spTgt spid="4"/>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box(in)">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xit" presetSubtype="16" fill="hold" nodeType="clickEffect">
                                  <p:stCondLst>
                                    <p:cond delay="0"/>
                                  </p:stCondLst>
                                  <p:childTnLst>
                                    <p:animEffect transition="out" filter="box(in)">
                                      <p:cBhvr>
                                        <p:cTn id="36" dur="500"/>
                                        <p:tgtEl>
                                          <p:spTgt spid="5"/>
                                        </p:tgtEl>
                                      </p:cBhvr>
                                    </p:animEffect>
                                    <p:set>
                                      <p:cBhvr>
                                        <p:cTn id="37" dur="1" fill="hold">
                                          <p:stCondLst>
                                            <p:cond delay="499"/>
                                          </p:stCondLst>
                                        </p:cTn>
                                        <p:tgtEl>
                                          <p:spTgt spid="5"/>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box(in)">
                                      <p:cBhvr>
                                        <p:cTn id="42" dur="5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xit" presetSubtype="16" fill="hold" nodeType="clickEffect">
                                  <p:stCondLst>
                                    <p:cond delay="0"/>
                                  </p:stCondLst>
                                  <p:childTnLst>
                                    <p:animEffect transition="out" filter="box(in)">
                                      <p:cBhvr>
                                        <p:cTn id="46" dur="500"/>
                                        <p:tgtEl>
                                          <p:spTgt spid="6"/>
                                        </p:tgtEl>
                                      </p:cBhvr>
                                    </p:animEffect>
                                    <p:set>
                                      <p:cBhvr>
                                        <p:cTn id="47" dur="1" fill="hold">
                                          <p:stCondLst>
                                            <p:cond delay="499"/>
                                          </p:stCondLst>
                                        </p:cTn>
                                        <p:tgtEl>
                                          <p:spTgt spid="6"/>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nodeType="click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box(in)">
                                      <p:cBhvr>
                                        <p:cTn id="52" dur="500"/>
                                        <p:tgtEl>
                                          <p:spTgt spid="7"/>
                                        </p:tgtEl>
                                      </p:cBhvr>
                                    </p:animEffect>
                                  </p:childTnLst>
                                </p:cTn>
                              </p:par>
                            </p:childTnLst>
                          </p:cTn>
                        </p:par>
                      </p:childTnLst>
                    </p:cTn>
                  </p:par>
                  <p:par>
                    <p:cTn id="53" fill="hold">
                      <p:stCondLst>
                        <p:cond delay="indefinite"/>
                      </p:stCondLst>
                      <p:childTnLst>
                        <p:par>
                          <p:cTn id="54" fill="hold">
                            <p:stCondLst>
                              <p:cond delay="0"/>
                            </p:stCondLst>
                            <p:childTnLst>
                              <p:par>
                                <p:cTn id="55" presetID="4" presetClass="exit" presetSubtype="16" fill="hold" nodeType="clickEffect">
                                  <p:stCondLst>
                                    <p:cond delay="0"/>
                                  </p:stCondLst>
                                  <p:childTnLst>
                                    <p:animEffect transition="out" filter="box(in)">
                                      <p:cBhvr>
                                        <p:cTn id="56" dur="500"/>
                                        <p:tgtEl>
                                          <p:spTgt spid="7"/>
                                        </p:tgtEl>
                                      </p:cBhvr>
                                    </p:animEffect>
                                    <p:set>
                                      <p:cBhvr>
                                        <p:cTn id="57" dur="1" fill="hold">
                                          <p:stCondLst>
                                            <p:cond delay="499"/>
                                          </p:stCondLst>
                                        </p:cTn>
                                        <p:tgtEl>
                                          <p:spTgt spid="7"/>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nodeType="clickEffect">
                                  <p:stCondLst>
                                    <p:cond delay="0"/>
                                  </p:stCondLst>
                                  <p:childTnLst>
                                    <p:set>
                                      <p:cBhvr>
                                        <p:cTn id="61" dur="1" fill="hold">
                                          <p:stCondLst>
                                            <p:cond delay="0"/>
                                          </p:stCondLst>
                                        </p:cTn>
                                        <p:tgtEl>
                                          <p:spTgt spid="34821"/>
                                        </p:tgtEl>
                                        <p:attrNameLst>
                                          <p:attrName>style.visibility</p:attrName>
                                        </p:attrNameLst>
                                      </p:cBhvr>
                                      <p:to>
                                        <p:strVal val="visible"/>
                                      </p:to>
                                    </p:set>
                                    <p:animEffect transition="in" filter="blinds(horizontal)">
                                      <p:cBhvr>
                                        <p:cTn id="62" dur="500"/>
                                        <p:tgtEl>
                                          <p:spTgt spid="34821"/>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xit" presetSubtype="10" fill="hold" nodeType="clickEffect">
                                  <p:stCondLst>
                                    <p:cond delay="0"/>
                                  </p:stCondLst>
                                  <p:childTnLst>
                                    <p:animEffect transition="out" filter="blinds(horizontal)">
                                      <p:cBhvr>
                                        <p:cTn id="66" dur="500"/>
                                        <p:tgtEl>
                                          <p:spTgt spid="34821"/>
                                        </p:tgtEl>
                                      </p:cBhvr>
                                    </p:animEffect>
                                    <p:set>
                                      <p:cBhvr>
                                        <p:cTn id="67" dur="1" fill="hold">
                                          <p:stCondLst>
                                            <p:cond delay="499"/>
                                          </p:stCondLst>
                                        </p:cTn>
                                        <p:tgtEl>
                                          <p:spTgt spid="34821"/>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4" presetClass="entr" presetSubtype="16" fill="hold" nodeType="clickEffect">
                                  <p:stCondLst>
                                    <p:cond delay="0"/>
                                  </p:stCondLst>
                                  <p:childTnLst>
                                    <p:set>
                                      <p:cBhvr>
                                        <p:cTn id="71" dur="1" fill="hold">
                                          <p:stCondLst>
                                            <p:cond delay="0"/>
                                          </p:stCondLst>
                                        </p:cTn>
                                        <p:tgtEl>
                                          <p:spTgt spid="34822"/>
                                        </p:tgtEl>
                                        <p:attrNameLst>
                                          <p:attrName>style.visibility</p:attrName>
                                        </p:attrNameLst>
                                      </p:cBhvr>
                                      <p:to>
                                        <p:strVal val="visible"/>
                                      </p:to>
                                    </p:set>
                                    <p:animEffect transition="in" filter="box(in)">
                                      <p:cBhvr>
                                        <p:cTn id="72" dur="500"/>
                                        <p:tgtEl>
                                          <p:spTgt spid="348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14480" y="500042"/>
            <a:ext cx="7072362" cy="1015663"/>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sz="6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Внимание можно….</a:t>
            </a:r>
            <a:endParaRPr lang="ru-RU" sz="6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TextBox 2"/>
          <p:cNvSpPr txBox="1"/>
          <p:nvPr/>
        </p:nvSpPr>
        <p:spPr>
          <a:xfrm>
            <a:off x="2928926" y="1857364"/>
            <a:ext cx="4000528" cy="830997"/>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ru-RU" sz="4800" dirty="0" smtClean="0">
                <a:ln w="18415" cmpd="sng">
                  <a:solidFill>
                    <a:srgbClr val="0070C0"/>
                  </a:solidFill>
                  <a:prstDash val="solid"/>
                </a:ln>
                <a:solidFill>
                  <a:srgbClr val="00B0F0"/>
                </a:solidFill>
                <a:effectLst>
                  <a:outerShdw blurRad="63500" dir="3600000" algn="tl" rotWithShape="0">
                    <a:srgbClr val="000000">
                      <a:alpha val="70000"/>
                    </a:srgbClr>
                  </a:outerShdw>
                </a:effectLst>
              </a:rPr>
              <a:t>… привлекать,</a:t>
            </a:r>
            <a:endParaRPr lang="ru-RU" sz="4800" dirty="0">
              <a:ln w="18415" cmpd="sng">
                <a:solidFill>
                  <a:srgbClr val="0070C0"/>
                </a:solidFill>
                <a:prstDash val="solid"/>
              </a:ln>
              <a:solidFill>
                <a:srgbClr val="00B0F0"/>
              </a:solidFill>
              <a:effectLst>
                <a:outerShdw blurRad="63500" dir="3600000" algn="tl" rotWithShape="0">
                  <a:srgbClr val="000000">
                    <a:alpha val="70000"/>
                  </a:srgbClr>
                </a:outerShdw>
              </a:effectLst>
            </a:endParaRPr>
          </a:p>
        </p:txBody>
      </p:sp>
      <p:sp>
        <p:nvSpPr>
          <p:cNvPr id="5" name="TextBox 4"/>
          <p:cNvSpPr txBox="1"/>
          <p:nvPr/>
        </p:nvSpPr>
        <p:spPr>
          <a:xfrm>
            <a:off x="3000364" y="3357562"/>
            <a:ext cx="4000528" cy="830997"/>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ru-RU" sz="4800" dirty="0" smtClean="0">
                <a:ln w="18415" cmpd="sng">
                  <a:solidFill>
                    <a:schemeClr val="accent6">
                      <a:lumMod val="50000"/>
                    </a:schemeClr>
                  </a:solidFill>
                  <a:prstDash val="solid"/>
                </a:ln>
                <a:solidFill>
                  <a:schemeClr val="accent6">
                    <a:lumMod val="75000"/>
                  </a:schemeClr>
                </a:solidFill>
                <a:effectLst>
                  <a:outerShdw blurRad="63500" dir="3600000" algn="tl" rotWithShape="0">
                    <a:srgbClr val="000000">
                      <a:alpha val="70000"/>
                    </a:srgbClr>
                  </a:outerShdw>
                </a:effectLst>
              </a:rPr>
              <a:t>... удерживать, </a:t>
            </a:r>
            <a:endParaRPr lang="ru-RU" sz="4800" dirty="0">
              <a:ln w="18415" cmpd="sng">
                <a:solidFill>
                  <a:schemeClr val="accent6">
                    <a:lumMod val="50000"/>
                  </a:schemeClr>
                </a:solidFill>
                <a:prstDash val="solid"/>
              </a:ln>
              <a:solidFill>
                <a:schemeClr val="accent6">
                  <a:lumMod val="75000"/>
                </a:schemeClr>
              </a:solidFill>
              <a:effectLst>
                <a:outerShdw blurRad="63500" dir="3600000" algn="tl" rotWithShape="0">
                  <a:srgbClr val="000000">
                    <a:alpha val="70000"/>
                  </a:srgbClr>
                </a:outerShdw>
              </a:effectLst>
            </a:endParaRPr>
          </a:p>
        </p:txBody>
      </p:sp>
      <p:sp>
        <p:nvSpPr>
          <p:cNvPr id="6" name="TextBox 5"/>
          <p:cNvSpPr txBox="1"/>
          <p:nvPr/>
        </p:nvSpPr>
        <p:spPr>
          <a:xfrm>
            <a:off x="3071802" y="4929198"/>
            <a:ext cx="3929090" cy="830997"/>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ru-RU"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развивать!</a:t>
            </a:r>
            <a:endParaRPr lang="ru-RU" sz="4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0" dur="1000" fill="hold"/>
                                        <p:tgtEl>
                                          <p:spTgt spid="3"/>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22" dur="1000" fill="hold"/>
                                        <p:tgtEl>
                                          <p:spTgt spid="5"/>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34" dur="1000" fill="hold"/>
                                        <p:tgtEl>
                                          <p:spTgt spid="6"/>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28794" y="1124744"/>
            <a:ext cx="6779096" cy="3168352"/>
          </a:xfrm>
        </p:spPr>
        <p:txBody>
          <a:bodyPr/>
          <a:lstStyle/>
          <a:p>
            <a:r>
              <a:rPr lang="ru-RU" sz="6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Приемы привлечения и удержания внимания на уроке</a:t>
            </a:r>
            <a:endParaRPr lang="ru-RU" sz="6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913994" y="260648"/>
            <a:ext cx="5917785" cy="1670426"/>
          </a:xfrm>
        </p:spPr>
        <p:style>
          <a:lnRef idx="3">
            <a:schemeClr val="lt1"/>
          </a:lnRef>
          <a:fillRef idx="1">
            <a:schemeClr val="accent5"/>
          </a:fillRef>
          <a:effectRef idx="1">
            <a:schemeClr val="accent5"/>
          </a:effectRef>
          <a:fontRef idx="minor">
            <a:schemeClr val="lt1"/>
          </a:fontRef>
        </p:style>
        <p:txBody>
          <a:bodyPr/>
          <a:lstStyle/>
          <a:p>
            <a:r>
              <a:rPr lang="ru-RU" sz="2400" b="1" u="sng" dirty="0" smtClean="0">
                <a:solidFill>
                  <a:schemeClr val="bg1"/>
                </a:solidFill>
              </a:rPr>
              <a:t>Голосовая и эмоциональная модуляция</a:t>
            </a:r>
            <a:r>
              <a:rPr lang="ru-RU" sz="2400" b="1" dirty="0" smtClean="0">
                <a:solidFill>
                  <a:schemeClr val="bg1"/>
                </a:solidFill>
              </a:rPr>
              <a:t/>
            </a:r>
            <a:br>
              <a:rPr lang="ru-RU" sz="2400" b="1" dirty="0" smtClean="0">
                <a:solidFill>
                  <a:schemeClr val="bg1"/>
                </a:solidFill>
              </a:rPr>
            </a:br>
            <a:r>
              <a:rPr lang="ru-RU" sz="2400" dirty="0" smtClean="0">
                <a:latin typeface="Times New Roman"/>
                <a:ea typeface="Times New Roman"/>
              </a:rPr>
              <a:t> </a:t>
            </a:r>
            <a:r>
              <a:rPr lang="ru-RU" sz="2000" dirty="0" smtClean="0">
                <a:latin typeface="Times New Roman"/>
                <a:ea typeface="Times New Roman"/>
              </a:rPr>
              <a:t>Изменение интонации, тембра, высоты, громкости голоса (от крика до шепота) </a:t>
            </a:r>
            <a:endParaRPr lang="ru-RU" sz="2000" dirty="0"/>
          </a:p>
        </p:txBody>
      </p:sp>
      <p:sp>
        <p:nvSpPr>
          <p:cNvPr id="4" name="TextBox 3"/>
          <p:cNvSpPr txBox="1"/>
          <p:nvPr/>
        </p:nvSpPr>
        <p:spPr>
          <a:xfrm>
            <a:off x="2915816" y="2276872"/>
            <a:ext cx="5935326" cy="1384995"/>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ru-RU" sz="2400" b="1" u="sng" dirty="0" smtClean="0"/>
              <a:t>Модуляция </a:t>
            </a:r>
            <a:r>
              <a:rPr lang="ru-RU" sz="2400" b="1" u="sng" dirty="0"/>
              <a:t>темпа речи </a:t>
            </a:r>
            <a:endParaRPr lang="ru-RU" sz="2400" b="1" u="sng" dirty="0" smtClean="0"/>
          </a:p>
          <a:p>
            <a:r>
              <a:rPr lang="ru-RU" sz="2000" dirty="0" smtClean="0"/>
              <a:t>Выдерживание </a:t>
            </a:r>
            <a:r>
              <a:rPr lang="ru-RU" sz="2000" dirty="0"/>
              <a:t>паузы; изменение темпа речи от медленного до скороговорки. Резкое изменение скорости речи.</a:t>
            </a:r>
          </a:p>
        </p:txBody>
      </p:sp>
      <p:sp>
        <p:nvSpPr>
          <p:cNvPr id="5" name="TextBox 4"/>
          <p:cNvSpPr txBox="1"/>
          <p:nvPr/>
        </p:nvSpPr>
        <p:spPr>
          <a:xfrm>
            <a:off x="2915816" y="4100759"/>
            <a:ext cx="5948197" cy="2369880"/>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ru-RU" sz="2400" b="1" u="sng" dirty="0"/>
              <a:t>Прерывание речи, </a:t>
            </a:r>
            <a:endParaRPr lang="ru-RU" sz="2400" b="1" u="sng" dirty="0" smtClean="0"/>
          </a:p>
          <a:p>
            <a:pPr algn="ctr"/>
            <a:r>
              <a:rPr lang="ru-RU" sz="2400" b="1" u="sng" dirty="0" smtClean="0"/>
              <a:t>использование «догадки» </a:t>
            </a:r>
          </a:p>
          <a:p>
            <a:r>
              <a:rPr lang="ru-RU" sz="2000" dirty="0" smtClean="0"/>
              <a:t>Прерывание </a:t>
            </a:r>
            <a:r>
              <a:rPr lang="ru-RU" sz="2000" dirty="0"/>
              <a:t>речи на словах, достаточно очевидных с требованием произносить их вслух тем, кто догадался, на каком слове прервана речь. Активность слушателя поощряется словесно или отметками. </a:t>
            </a:r>
          </a:p>
        </p:txBody>
      </p:sp>
      <p:sp>
        <p:nvSpPr>
          <p:cNvPr id="3" name="Стрелка вправо 2"/>
          <p:cNvSpPr/>
          <p:nvPr/>
        </p:nvSpPr>
        <p:spPr>
          <a:xfrm>
            <a:off x="1979712" y="620688"/>
            <a:ext cx="720080" cy="1080120"/>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ru-RU"/>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925414" y="2374850"/>
            <a:ext cx="828675" cy="11890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871117" y="4691180"/>
            <a:ext cx="828675" cy="11890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3071802" y="3318570"/>
            <a:ext cx="5715040" cy="2431435"/>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p>
            <a:pPr algn="ctr"/>
            <a:r>
              <a:rPr lang="ru-RU" sz="3200" b="1" u="sng" dirty="0"/>
              <a:t>«Провалы памяти</a:t>
            </a:r>
            <a:r>
              <a:rPr lang="ru-RU" sz="3200" b="1" u="sng" dirty="0" smtClean="0"/>
              <a:t>»</a:t>
            </a:r>
            <a:endParaRPr lang="ru-RU" sz="3200" b="1" u="sng" dirty="0"/>
          </a:p>
          <a:p>
            <a:pPr algn="ctr"/>
            <a:r>
              <a:rPr lang="ru-RU" sz="2400" dirty="0" smtClean="0"/>
              <a:t>Якобы </a:t>
            </a:r>
            <a:r>
              <a:rPr lang="ru-RU" sz="2400" dirty="0"/>
              <a:t>забывание достаточно очевидных для класса элементов сообщения: дат, имен, терминов, названий и т.д., - с просьбой помочь вспомнить, поощрение активных.</a:t>
            </a:r>
          </a:p>
        </p:txBody>
      </p:sp>
      <p:sp>
        <p:nvSpPr>
          <p:cNvPr id="6" name="Прямоугольник 5"/>
          <p:cNvSpPr/>
          <p:nvPr/>
        </p:nvSpPr>
        <p:spPr>
          <a:xfrm>
            <a:off x="3000364" y="357166"/>
            <a:ext cx="5741260" cy="2431435"/>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pPr algn="ctr"/>
            <a:r>
              <a:rPr lang="ru-RU" sz="3200" b="1" u="sng" dirty="0" smtClean="0"/>
              <a:t>Жестикуляция</a:t>
            </a:r>
          </a:p>
          <a:p>
            <a:pPr algn="ctr"/>
            <a:r>
              <a:rPr lang="ru-RU" sz="2400" dirty="0" smtClean="0"/>
              <a:t>Сопровождение </a:t>
            </a:r>
            <a:r>
              <a:rPr lang="ru-RU" sz="2400" dirty="0"/>
              <a:t>речи мимикой и адекватной содержанию эмоциональной и иллюстративной жестикуляцией. Ладони открыты, жесты свободные и широкие.</a:t>
            </a:r>
          </a:p>
        </p:txBody>
      </p:sp>
      <p:sp>
        <p:nvSpPr>
          <p:cNvPr id="4" name="Стрелка вправо 3"/>
          <p:cNvSpPr/>
          <p:nvPr/>
        </p:nvSpPr>
        <p:spPr>
          <a:xfrm>
            <a:off x="2000232" y="928670"/>
            <a:ext cx="720080" cy="1080120"/>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ru-RU"/>
          </a:p>
        </p:txBody>
      </p:sp>
      <p:sp>
        <p:nvSpPr>
          <p:cNvPr id="7" name="Стрелка вправо 6"/>
          <p:cNvSpPr/>
          <p:nvPr/>
        </p:nvSpPr>
        <p:spPr>
          <a:xfrm>
            <a:off x="2143108" y="3857628"/>
            <a:ext cx="720080" cy="1080120"/>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627784" y="142011"/>
            <a:ext cx="6192688" cy="1384995"/>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pPr algn="ctr"/>
            <a:r>
              <a:rPr lang="ru-RU" sz="2400" b="1" u="sng" dirty="0" smtClean="0"/>
              <a:t>Риторические вопросы</a:t>
            </a:r>
          </a:p>
          <a:p>
            <a:pPr algn="ctr"/>
            <a:r>
              <a:rPr lang="ru-RU" sz="2000" dirty="0" smtClean="0"/>
              <a:t>Повторение </a:t>
            </a:r>
            <a:r>
              <a:rPr lang="ru-RU" sz="2000" dirty="0"/>
              <a:t>основных моментов сообщения в форме вопроса, на который, после небольшой паузы дает ответ сам докладчик.</a:t>
            </a:r>
          </a:p>
        </p:txBody>
      </p:sp>
      <p:sp>
        <p:nvSpPr>
          <p:cNvPr id="7" name="Прямоугольник 6"/>
          <p:cNvSpPr/>
          <p:nvPr/>
        </p:nvSpPr>
        <p:spPr>
          <a:xfrm>
            <a:off x="2632071" y="1617509"/>
            <a:ext cx="6192688" cy="1384995"/>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algn="ctr"/>
            <a:r>
              <a:rPr lang="ru-RU" sz="2400" b="1" u="sng" dirty="0" smtClean="0"/>
              <a:t>Контрольные вопросы</a:t>
            </a:r>
          </a:p>
          <a:p>
            <a:pPr algn="ctr"/>
            <a:r>
              <a:rPr lang="ru-RU" sz="2000" dirty="0" smtClean="0"/>
              <a:t>Задается </a:t>
            </a:r>
            <a:r>
              <a:rPr lang="ru-RU" sz="2000" dirty="0"/>
              <a:t>вопрос по только что изложенному материалу с требованием исчерпывающего ответа; поощрение активных.</a:t>
            </a:r>
          </a:p>
        </p:txBody>
      </p:sp>
      <p:sp>
        <p:nvSpPr>
          <p:cNvPr id="9" name="Прямоугольник 8"/>
          <p:cNvSpPr/>
          <p:nvPr/>
        </p:nvSpPr>
        <p:spPr>
          <a:xfrm>
            <a:off x="2627784" y="3190656"/>
            <a:ext cx="6192688" cy="1384995"/>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pPr algn="ctr"/>
            <a:r>
              <a:rPr lang="ru-RU" sz="2400" b="1" u="sng" dirty="0" smtClean="0"/>
              <a:t>Наводящие вопросы</a:t>
            </a:r>
          </a:p>
          <a:p>
            <a:pPr algn="ctr"/>
            <a:r>
              <a:rPr lang="ru-RU" sz="2000" dirty="0" smtClean="0"/>
              <a:t>В </a:t>
            </a:r>
            <a:r>
              <a:rPr lang="ru-RU" sz="2000" dirty="0"/>
              <a:t>случае затруднения ответа на контрольный вопрос, косвенно описывающий смысл изложенного ранее фрагмента сообщения.</a:t>
            </a:r>
          </a:p>
        </p:txBody>
      </p:sp>
      <p:sp>
        <p:nvSpPr>
          <p:cNvPr id="11" name="Прямоугольник 10"/>
          <p:cNvSpPr/>
          <p:nvPr/>
        </p:nvSpPr>
        <p:spPr>
          <a:xfrm>
            <a:off x="2627784" y="4725144"/>
            <a:ext cx="6168464" cy="2000548"/>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p>
            <a:pPr algn="ctr"/>
            <a:r>
              <a:rPr lang="ru-RU" sz="2400" b="1" u="sng" dirty="0" smtClean="0"/>
              <a:t>Уточняющие и встречные вопросы</a:t>
            </a:r>
          </a:p>
          <a:p>
            <a:pPr algn="ctr"/>
            <a:r>
              <a:rPr lang="ru-RU" sz="2000" dirty="0" smtClean="0"/>
              <a:t>Слушателям </a:t>
            </a:r>
            <a:r>
              <a:rPr lang="ru-RU" sz="2000" dirty="0"/>
              <a:t>предлагается после каждого смыслового фрагмента задавать уточняющие вопросы по изложенной теме или встречные вопросы на догадку: о чем пойдет речь далее. Активность поощряется оценкой.</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691680" y="239989"/>
            <a:ext cx="828675" cy="11890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691679" y="1715487"/>
            <a:ext cx="828675" cy="11890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691678" y="3288634"/>
            <a:ext cx="828675" cy="11890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691680" y="5130899"/>
            <a:ext cx="828675" cy="11890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214546" y="260647"/>
            <a:ext cx="6461910" cy="2185214"/>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p>
            <a:pPr algn="ctr"/>
            <a:r>
              <a:rPr lang="ru-RU" sz="2800" b="1" u="sng" dirty="0" smtClean="0"/>
              <a:t>Свободное конспектирование и пересказ</a:t>
            </a:r>
          </a:p>
          <a:p>
            <a:pPr algn="ctr"/>
            <a:r>
              <a:rPr lang="ru-RU" sz="2000" dirty="0" smtClean="0"/>
              <a:t>Предлагается </a:t>
            </a:r>
            <a:r>
              <a:rPr lang="ru-RU" sz="2000" dirty="0"/>
              <a:t>слушателям составлять по ходу изложения конспект в свободной форме. Контроль в виде поочередного пересказа темы с использованием личного конспекта. </a:t>
            </a:r>
          </a:p>
        </p:txBody>
      </p:sp>
      <p:sp>
        <p:nvSpPr>
          <p:cNvPr id="9" name="Прямоугольник 8"/>
          <p:cNvSpPr/>
          <p:nvPr/>
        </p:nvSpPr>
        <p:spPr>
          <a:xfrm>
            <a:off x="2214546" y="2571744"/>
            <a:ext cx="6461910" cy="1754326"/>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pPr algn="ctr"/>
            <a:r>
              <a:rPr lang="ru-RU" sz="2800" b="1" u="sng" dirty="0" smtClean="0"/>
              <a:t>Активное усвоение («конвейер»)</a:t>
            </a:r>
          </a:p>
          <a:p>
            <a:pPr algn="ctr"/>
            <a:r>
              <a:rPr lang="ru-RU" sz="2000" dirty="0" smtClean="0"/>
              <a:t>Преподаватель </a:t>
            </a:r>
            <a:r>
              <a:rPr lang="ru-RU" sz="2000" dirty="0"/>
              <a:t>начинает чтение материала, затем передает учебник одному из слушателей (можно в случайном порядке), который продолжает чтение. Затем учебник передается другому слушателю и т.д.</a:t>
            </a:r>
          </a:p>
        </p:txBody>
      </p:sp>
      <p:sp>
        <p:nvSpPr>
          <p:cNvPr id="11" name="Прямоугольник 10"/>
          <p:cNvSpPr/>
          <p:nvPr/>
        </p:nvSpPr>
        <p:spPr>
          <a:xfrm>
            <a:off x="2214546" y="4500570"/>
            <a:ext cx="6493493" cy="1754326"/>
          </a:xfrm>
          <a:prstGeom prst="rect">
            <a:avLst/>
          </a:prstGeom>
          <a:solidFill>
            <a:srgbClr val="7030A0"/>
          </a:solidFill>
        </p:spPr>
        <p:style>
          <a:lnRef idx="3">
            <a:schemeClr val="lt1"/>
          </a:lnRef>
          <a:fillRef idx="1">
            <a:schemeClr val="accent3"/>
          </a:fillRef>
          <a:effectRef idx="1">
            <a:schemeClr val="accent3"/>
          </a:effectRef>
          <a:fontRef idx="minor">
            <a:schemeClr val="lt1"/>
          </a:fontRef>
        </p:style>
        <p:txBody>
          <a:bodyPr wrap="square">
            <a:spAutoFit/>
          </a:bodyPr>
          <a:lstStyle/>
          <a:p>
            <a:pPr algn="ctr"/>
            <a:r>
              <a:rPr lang="ru-RU" sz="2800" b="1" u="sng" dirty="0" smtClean="0"/>
              <a:t>Активное закрепление («эстафета»)</a:t>
            </a:r>
          </a:p>
          <a:p>
            <a:pPr algn="ctr"/>
            <a:r>
              <a:rPr lang="ru-RU" sz="2000" dirty="0" smtClean="0"/>
              <a:t>Преподаватель </a:t>
            </a:r>
            <a:r>
              <a:rPr lang="ru-RU" sz="2000" dirty="0"/>
              <a:t>начинает пересказ материала, затем передает эстафету пересказа (карандаш, указку и т.д.) одному из слушателей, тот по команде преподавателя (например, хлопок ладонями) следующему слушателю.</a:t>
            </a:r>
          </a:p>
        </p:txBody>
      </p:sp>
      <p:sp>
        <p:nvSpPr>
          <p:cNvPr id="6" name="Стрелка вправо 5"/>
          <p:cNvSpPr/>
          <p:nvPr/>
        </p:nvSpPr>
        <p:spPr>
          <a:xfrm>
            <a:off x="1428728" y="785794"/>
            <a:ext cx="720080" cy="1080120"/>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ru-RU"/>
          </a:p>
        </p:txBody>
      </p:sp>
      <p:sp>
        <p:nvSpPr>
          <p:cNvPr id="7" name="Стрелка вправо 6"/>
          <p:cNvSpPr/>
          <p:nvPr/>
        </p:nvSpPr>
        <p:spPr>
          <a:xfrm>
            <a:off x="1428728" y="2857496"/>
            <a:ext cx="720080" cy="1080120"/>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ru-RU"/>
          </a:p>
        </p:txBody>
      </p:sp>
      <p:sp>
        <p:nvSpPr>
          <p:cNvPr id="8" name="Стрелка вправо 7"/>
          <p:cNvSpPr/>
          <p:nvPr/>
        </p:nvSpPr>
        <p:spPr>
          <a:xfrm>
            <a:off x="1428728" y="4857760"/>
            <a:ext cx="720080" cy="1080120"/>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3714744" y="1357298"/>
            <a:ext cx="5191723" cy="3046988"/>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ru-RU" sz="2400" dirty="0" smtClean="0"/>
              <a:t>Преподаватель </a:t>
            </a:r>
            <a:r>
              <a:rPr lang="ru-RU" sz="2400" dirty="0"/>
              <a:t>задает вопрос и бросает мячик одному из слушателей. Тот отвечает (исчерпывающий ответ – 3 балла, правильный – 1 балл), задает свой вопрос и бросает мячик другому слушателю или преподавателю. Кто первым наберет 10 баллов, тот получает оценку (зачет). </a:t>
            </a:r>
          </a:p>
        </p:txBody>
      </p:sp>
      <p:sp>
        <p:nvSpPr>
          <p:cNvPr id="2" name="Прямоугольник 1"/>
          <p:cNvSpPr/>
          <p:nvPr/>
        </p:nvSpPr>
        <p:spPr>
          <a:xfrm>
            <a:off x="2886207" y="154514"/>
            <a:ext cx="4614468" cy="769441"/>
          </a:xfrm>
          <a:prstGeom prst="rect">
            <a:avLst/>
          </a:prstGeom>
        </p:spPr>
        <p:txBody>
          <a:bodyPr wrap="none">
            <a:spAutoFit/>
          </a:bodyPr>
          <a:lstStyle/>
          <a:p>
            <a:pPr lvl="0" algn="ctr"/>
            <a:r>
              <a:rPr lang="ru-RU" sz="4400" b="1" u="sng"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Прием «</a:t>
            </a:r>
            <a:r>
              <a:rPr lang="ru-RU" sz="4400" b="1" u="sng"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Бейсбол</a:t>
            </a:r>
            <a:r>
              <a:rPr lang="ru-RU" sz="4400" b="1" u="sng"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p>
        </p:txBody>
      </p:sp>
      <p:pic>
        <p:nvPicPr>
          <p:cNvPr id="11268" name="Picture 4" descr="http://dou-shkola.ru/local/cache-vignettes/L200xH330/arton302-e4dd6.jpg"/>
          <p:cNvPicPr>
            <a:picLocks noChangeAspect="1" noChangeArrowheads="1"/>
          </p:cNvPicPr>
          <p:nvPr/>
        </p:nvPicPr>
        <p:blipFill>
          <a:blip r:embed="rId2"/>
          <a:srcRect/>
          <a:stretch>
            <a:fillRect/>
          </a:stretch>
        </p:blipFill>
        <p:spPr bwMode="auto">
          <a:xfrm>
            <a:off x="1785918" y="1357298"/>
            <a:ext cx="1905000" cy="3143250"/>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143108" y="214290"/>
            <a:ext cx="6643734" cy="1446550"/>
          </a:xfrm>
          <a:prstGeom prst="rect">
            <a:avLst/>
          </a:prstGeom>
        </p:spPr>
        <p:txBody>
          <a:bodyPr wrap="square">
            <a:spAutoFit/>
          </a:bodyPr>
          <a:lstStyle/>
          <a:p>
            <a:pPr lvl="0" algn="ctr"/>
            <a:r>
              <a:rPr lang="ru-RU" sz="4400" b="1" u="sng"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Показ яркого наглядного материала</a:t>
            </a:r>
            <a:endParaRPr lang="ru-RU" sz="4400" b="1" u="sng"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5" name="Прямоугольник 4"/>
          <p:cNvSpPr/>
          <p:nvPr/>
        </p:nvSpPr>
        <p:spPr>
          <a:xfrm>
            <a:off x="2000232" y="1714488"/>
            <a:ext cx="6429420" cy="4401205"/>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lvl="0"/>
            <a:r>
              <a:rPr lang="ru-RU" sz="2800" dirty="0" smtClean="0"/>
              <a:t>Это наглядный образец, иллюстрации, видеоматериал и т. д. </a:t>
            </a:r>
          </a:p>
          <a:p>
            <a:r>
              <a:rPr lang="ru-RU" sz="2800" dirty="0" smtClean="0"/>
              <a:t>Важен неожиданный характер демонстрации. Иначе эффект от яркости материала будет потерян. Например, плакат не должен висеть на доске во время перемены, так чтобы каждый мог его рассмотреть, он должен появиться на уроке, неожиданно и по воле учителя.</a:t>
            </a:r>
            <a:endParaRPr lang="ru-RU" sz="28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143108" y="214290"/>
            <a:ext cx="6643734" cy="769441"/>
          </a:xfrm>
          <a:prstGeom prst="rect">
            <a:avLst/>
          </a:prstGeom>
        </p:spPr>
        <p:txBody>
          <a:bodyPr wrap="square">
            <a:spAutoFit/>
          </a:bodyPr>
          <a:lstStyle/>
          <a:p>
            <a:pPr lvl="0" algn="ctr"/>
            <a:r>
              <a:rPr lang="ru-RU" sz="4400" b="1" u="sng"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Абсурдные утверждения</a:t>
            </a:r>
            <a:endParaRPr lang="ru-RU" sz="4400" b="1" u="sng"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793" name="Rectangle 1"/>
          <p:cNvSpPr>
            <a:spLocks noChangeArrowheads="1"/>
          </p:cNvSpPr>
          <p:nvPr/>
        </p:nvSpPr>
        <p:spPr bwMode="auto">
          <a:xfrm>
            <a:off x="1928794" y="1643050"/>
            <a:ext cx="6500858" cy="3416320"/>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114300" algn="just" defTabSz="914400" rtl="0" eaLnBrk="1" fontAlgn="base" latinLnBrk="0" hangingPunct="1">
              <a:lnSpc>
                <a:spcPct val="100000"/>
              </a:lnSpc>
              <a:spcBef>
                <a:spcPct val="0"/>
              </a:spcBef>
              <a:spcAft>
                <a:spcPct val="0"/>
              </a:spcAft>
              <a:buClrTx/>
              <a:buSzTx/>
              <a:tabLst>
                <a:tab pos="342900" algn="l"/>
                <a:tab pos="800100" algn="l"/>
              </a:tabLst>
            </a:pPr>
            <a:r>
              <a:rPr kumimoji="0" lang="ru-RU"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Описание фактов расходящихся с опытом учащихся, противоречащих здравому смыслу. </a:t>
            </a:r>
          </a:p>
          <a:p>
            <a:pPr marL="0" marR="0" lvl="0" indent="114300" algn="just" defTabSz="914400" rtl="0" eaLnBrk="1" fontAlgn="base" latinLnBrk="0" hangingPunct="1">
              <a:lnSpc>
                <a:spcPct val="100000"/>
              </a:lnSpc>
              <a:spcBef>
                <a:spcPct val="0"/>
              </a:spcBef>
              <a:spcAft>
                <a:spcPct val="0"/>
              </a:spcAft>
              <a:buClrTx/>
              <a:buSzTx/>
              <a:tabLst>
                <a:tab pos="342900" algn="l"/>
                <a:tab pos="800100" algn="l"/>
              </a:tabLst>
            </a:pPr>
            <a:r>
              <a:rPr kumimoji="0" lang="ru-RU"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Факты могут быть мнимыми, содержащими внутреннее противоречие, или реальными. Если используются</a:t>
            </a:r>
            <a:r>
              <a:rPr kumimoji="0" lang="ru-RU" sz="2400" b="0" i="0" u="none" strike="noStrike" cap="none" normalizeH="0" dirty="0" smtClean="0">
                <a:ln>
                  <a:noFill/>
                </a:ln>
                <a:solidFill>
                  <a:schemeClr val="tx1"/>
                </a:solidFill>
                <a:effectLst/>
                <a:latin typeface="Arial" pitchFamily="34" charset="0"/>
                <a:ea typeface="Times New Roman" pitchFamily="18" charset="0"/>
                <a:cs typeface="Arial" pitchFamily="34" charset="0"/>
              </a:rPr>
              <a:t> мнимые факты</a:t>
            </a:r>
            <a:r>
              <a:rPr kumimoji="0" lang="ru-RU"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обязательно должна быть раскрыта ошибочность утверждения, его внутренняя нестыковка.</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Прямоугольник 4"/>
          <p:cNvSpPr/>
          <p:nvPr/>
        </p:nvSpPr>
        <p:spPr>
          <a:xfrm>
            <a:off x="0" y="0"/>
            <a:ext cx="4572000" cy="3429000"/>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ru-RU" sz="2400" dirty="0" smtClean="0">
                <a:solidFill>
                  <a:schemeClr val="tx1"/>
                </a:solidFill>
              </a:rPr>
              <a:t>Юлий Цезарь, согласно преданию, мог одновременно выполнять семь, несвязанных между собой дел.</a:t>
            </a:r>
            <a:endParaRPr lang="ru-RU" sz="2400" dirty="0">
              <a:solidFill>
                <a:schemeClr val="tx1"/>
              </a:solidFill>
            </a:endParaRPr>
          </a:p>
        </p:txBody>
      </p:sp>
      <p:sp>
        <p:nvSpPr>
          <p:cNvPr id="6" name="Прямоугольник 5"/>
          <p:cNvSpPr/>
          <p:nvPr/>
        </p:nvSpPr>
        <p:spPr>
          <a:xfrm>
            <a:off x="4572000" y="0"/>
            <a:ext cx="4572000" cy="3429000"/>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ru-RU" sz="2400" b="1" dirty="0" smtClean="0">
                <a:solidFill>
                  <a:schemeClr val="tx1"/>
                </a:solidFill>
              </a:rPr>
              <a:t>Есть такой чудесный синдром — «слепота невнимания». </a:t>
            </a:r>
            <a:r>
              <a:rPr lang="ru-RU" sz="2400" dirty="0" smtClean="0">
                <a:solidFill>
                  <a:schemeClr val="tx1"/>
                </a:solidFill>
              </a:rPr>
              <a:t>Идея «Слепоты невнимания» в том, что мы не видим происходящего, если заняты другой задачей.</a:t>
            </a:r>
            <a:br>
              <a:rPr lang="ru-RU" sz="2400" dirty="0" smtClean="0">
                <a:solidFill>
                  <a:schemeClr val="tx1"/>
                </a:solidFill>
              </a:rPr>
            </a:br>
            <a:endParaRPr lang="ru-RU" sz="2400" dirty="0">
              <a:solidFill>
                <a:schemeClr val="tx1"/>
              </a:solidFill>
            </a:endParaRPr>
          </a:p>
        </p:txBody>
      </p:sp>
      <p:sp>
        <p:nvSpPr>
          <p:cNvPr id="7" name="Прямоугольник 6"/>
          <p:cNvSpPr/>
          <p:nvPr/>
        </p:nvSpPr>
        <p:spPr>
          <a:xfrm>
            <a:off x="0" y="3429000"/>
            <a:ext cx="4572000" cy="3429000"/>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ru-RU" sz="2400" dirty="0" smtClean="0">
                <a:solidFill>
                  <a:schemeClr val="tx1"/>
                </a:solidFill>
              </a:rPr>
              <a:t>Фиолетовый оказывает расслабляющее воздействие на психику. Фиолетовые тона способствуют лучшей концентрации внимания, заметно снижают психическое напряжение.</a:t>
            </a:r>
            <a:endParaRPr lang="ru-RU" sz="2400" dirty="0">
              <a:solidFill>
                <a:schemeClr val="tx1"/>
              </a:solidFill>
            </a:endParaRPr>
          </a:p>
        </p:txBody>
      </p:sp>
      <p:sp>
        <p:nvSpPr>
          <p:cNvPr id="8" name="Прямоугольник 7"/>
          <p:cNvSpPr/>
          <p:nvPr/>
        </p:nvSpPr>
        <p:spPr>
          <a:xfrm>
            <a:off x="4572000" y="3429000"/>
            <a:ext cx="4572000" cy="3429000"/>
          </a:xfrm>
          <a:prstGeom prst="rect">
            <a:avLst/>
          </a:prstGeom>
          <a:solidFill>
            <a:srgbClr val="FFFF00"/>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ru-RU" sz="2400" dirty="0" smtClean="0">
                <a:solidFill>
                  <a:schemeClr val="tx1"/>
                </a:solidFill>
              </a:rPr>
              <a:t>Жёлтый – самый оптимистичный цвет, он создает веселое, приподнятое настроение, </a:t>
            </a:r>
            <a:r>
              <a:rPr lang="ru-RU" sz="2400" b="1" i="1" dirty="0" smtClean="0">
                <a:solidFill>
                  <a:schemeClr val="tx1"/>
                </a:solidFill>
              </a:rPr>
              <a:t>помогает сконцентрировать внимание. </a:t>
            </a:r>
            <a:r>
              <a:rPr lang="ru-RU" sz="2400" dirty="0" smtClean="0">
                <a:solidFill>
                  <a:schemeClr val="tx1"/>
                </a:solidFill>
              </a:rPr>
              <a:t>Улучшает настроение, положительно влияет на нервную систему и внутренние органы.</a:t>
            </a:r>
            <a:endParaRPr lang="ru-RU" sz="24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143108" y="214290"/>
            <a:ext cx="6643734" cy="769441"/>
          </a:xfrm>
          <a:prstGeom prst="rect">
            <a:avLst/>
          </a:prstGeom>
        </p:spPr>
        <p:txBody>
          <a:bodyPr wrap="square">
            <a:spAutoFit/>
          </a:bodyPr>
          <a:lstStyle/>
          <a:p>
            <a:pPr lvl="0" algn="ctr"/>
            <a:r>
              <a:rPr lang="ru-RU" sz="4400" b="1" u="sng"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«Незаконченная история»</a:t>
            </a:r>
            <a:endParaRPr lang="ru-RU" sz="4400" b="1" u="sng"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5" name="Прямоугольник 4"/>
          <p:cNvSpPr/>
          <p:nvPr/>
        </p:nvSpPr>
        <p:spPr>
          <a:xfrm>
            <a:off x="2143108" y="1714488"/>
            <a:ext cx="6429420" cy="3785652"/>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ru-RU" sz="2400" dirty="0" smtClean="0"/>
              <a:t>Прием, связывающий два урока. На первом учитель начинает интересный рассказ, задает необычный вопрос, берется доказать казалось бы алогичное утверждение и т .д. На втором заканчивает рассказ, отвечает на вопрос, приводит доказательство и т. д. Таким образом, намеренно оборвав себя на первом уроке, учитель заранее стимулирует внимание учеников  к этому вопросу на следующем уроке. </a:t>
            </a:r>
            <a:endParaRPr lang="ru-RU" sz="24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785918" y="214290"/>
            <a:ext cx="6929486" cy="1569660"/>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algn="just"/>
            <a:endParaRPr lang="ru-RU" sz="2400" dirty="0" smtClean="0"/>
          </a:p>
          <a:p>
            <a:pPr algn="just"/>
            <a:endParaRPr lang="ru-RU" sz="2400" dirty="0"/>
          </a:p>
          <a:p>
            <a:pPr algn="ctr"/>
            <a:r>
              <a:rPr lang="ru-RU" sz="2400" dirty="0" smtClean="0"/>
              <a:t>это сосредоточенность человека на каком-то предмете или явлении.</a:t>
            </a:r>
            <a:endParaRPr lang="ru-RU" sz="2400" dirty="0"/>
          </a:p>
        </p:txBody>
      </p:sp>
      <p:sp>
        <p:nvSpPr>
          <p:cNvPr id="5" name="Прямоугольник 4"/>
          <p:cNvSpPr/>
          <p:nvPr/>
        </p:nvSpPr>
        <p:spPr>
          <a:xfrm>
            <a:off x="3286116" y="214290"/>
            <a:ext cx="3716082" cy="923330"/>
          </a:xfrm>
          <a:prstGeom prst="rect">
            <a:avLst/>
          </a:prstGeom>
          <a:noFill/>
        </p:spPr>
        <p:txBody>
          <a:bodyPr wrap="none" lIns="91440" tIns="45720" rIns="91440" bIns="45720">
            <a:spAutoFit/>
          </a:bodyPr>
          <a:lstStyle/>
          <a:p>
            <a:pPr algn="ctr"/>
            <a:r>
              <a:rPr lang="ru-RU"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ВНИМАНИЕ</a:t>
            </a:r>
            <a:endParaRPr lang="ru-RU" sz="5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aphicFrame>
        <p:nvGraphicFramePr>
          <p:cNvPr id="8" name="Схема 7"/>
          <p:cNvGraphicFramePr/>
          <p:nvPr/>
        </p:nvGraphicFramePr>
        <p:xfrm>
          <a:off x="1857356" y="2285992"/>
          <a:ext cx="6929486"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28794" y="0"/>
            <a:ext cx="6779096" cy="1143000"/>
          </a:xfrm>
        </p:spPr>
        <p:txBody>
          <a:bodyPr/>
          <a:lstStyle/>
          <a:p>
            <a:r>
              <a:rPr lang="ru-RU"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«ВЕНВОРД»</a:t>
            </a:r>
            <a:endParaRPr lang="ru-RU"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aphicFrame>
        <p:nvGraphicFramePr>
          <p:cNvPr id="4" name="Таблица 3"/>
          <p:cNvGraphicFramePr>
            <a:graphicFrameLocks noGrp="1"/>
          </p:cNvGraphicFramePr>
          <p:nvPr/>
        </p:nvGraphicFramePr>
        <p:xfrm>
          <a:off x="3357554" y="2428868"/>
          <a:ext cx="3657600" cy="3348990"/>
        </p:xfrm>
        <a:graphic>
          <a:graphicData uri="http://schemas.openxmlformats.org/drawingml/2006/table">
            <a:tbl>
              <a:tblPr>
                <a:tableStyleId>{775DCB02-9BB8-47FD-8907-85C794F793BA}</a:tableStyleId>
              </a:tblPr>
              <a:tblGrid>
                <a:gridCol w="609600"/>
                <a:gridCol w="609600"/>
                <a:gridCol w="609600"/>
                <a:gridCol w="609600"/>
                <a:gridCol w="609600"/>
                <a:gridCol w="609600"/>
              </a:tblGrid>
              <a:tr h="190500">
                <a:tc>
                  <a:txBody>
                    <a:bodyPr/>
                    <a:lstStyle/>
                    <a:p>
                      <a:pPr algn="ctr" fontAlgn="b"/>
                      <a:r>
                        <a:rPr lang="ru-RU" sz="3600" b="1" u="none" strike="noStrike" dirty="0">
                          <a:latin typeface="Times New Roman" pitchFamily="18" charset="0"/>
                          <a:cs typeface="Times New Roman" pitchFamily="18" charset="0"/>
                        </a:rPr>
                        <a:t>Н</a:t>
                      </a:r>
                      <a:endParaRPr lang="ru-RU" sz="3600" b="1" i="0" u="none" strike="noStrike" dirty="0">
                        <a:solidFill>
                          <a:srgbClr val="000000"/>
                        </a:solidFill>
                        <a:latin typeface="Times New Roman" pitchFamily="18" charset="0"/>
                        <a:cs typeface="Times New Roman" pitchFamily="18" charset="0"/>
                      </a:endParaRPr>
                    </a:p>
                  </a:txBody>
                  <a:tcPr marL="9525" marR="9525" marT="9525" marB="0" anchor="b"/>
                </a:tc>
                <a:tc>
                  <a:txBody>
                    <a:bodyPr/>
                    <a:lstStyle/>
                    <a:p>
                      <a:pPr algn="ctr" fontAlgn="b"/>
                      <a:r>
                        <a:rPr lang="ru-RU" sz="3600" b="1" i="0" u="none" strike="noStrike" dirty="0" smtClean="0">
                          <a:solidFill>
                            <a:srgbClr val="000000"/>
                          </a:solidFill>
                          <a:latin typeface="Times New Roman" pitchFamily="18" charset="0"/>
                          <a:cs typeface="Times New Roman" pitchFamily="18" charset="0"/>
                        </a:rPr>
                        <a:t>А</a:t>
                      </a:r>
                      <a:endParaRPr lang="ru-RU" sz="3600" b="1" i="0" u="none" strike="noStrike" dirty="0">
                        <a:solidFill>
                          <a:srgbClr val="000000"/>
                        </a:solidFill>
                        <a:latin typeface="Times New Roman" pitchFamily="18" charset="0"/>
                        <a:cs typeface="Times New Roman" pitchFamily="18" charset="0"/>
                      </a:endParaRPr>
                    </a:p>
                  </a:txBody>
                  <a:tcPr marL="9525" marR="9525" marT="9525" marB="0" anchor="b"/>
                </a:tc>
                <a:tc>
                  <a:txBody>
                    <a:bodyPr/>
                    <a:lstStyle/>
                    <a:p>
                      <a:pPr algn="ctr" fontAlgn="b"/>
                      <a:r>
                        <a:rPr lang="ru-RU" sz="3600" b="1" i="0" u="none" strike="noStrike" dirty="0" smtClean="0">
                          <a:solidFill>
                            <a:srgbClr val="000000"/>
                          </a:solidFill>
                          <a:latin typeface="Times New Roman" pitchFamily="18" charset="0"/>
                          <a:cs typeface="Times New Roman" pitchFamily="18" charset="0"/>
                        </a:rPr>
                        <a:t>П</a:t>
                      </a:r>
                      <a:endParaRPr lang="ru-RU" sz="3600" b="1" i="0" u="none" strike="noStrike" dirty="0">
                        <a:solidFill>
                          <a:srgbClr val="000000"/>
                        </a:solidFill>
                        <a:latin typeface="Times New Roman" pitchFamily="18" charset="0"/>
                        <a:cs typeface="Times New Roman" pitchFamily="18" charset="0"/>
                      </a:endParaRPr>
                    </a:p>
                  </a:txBody>
                  <a:tcPr marL="9525" marR="9525" marT="9525" marB="0" anchor="b"/>
                </a:tc>
                <a:tc>
                  <a:txBody>
                    <a:bodyPr/>
                    <a:lstStyle/>
                    <a:p>
                      <a:pPr algn="ctr" fontAlgn="b"/>
                      <a:r>
                        <a:rPr lang="ru-RU" sz="3600" b="1" i="0" u="none" strike="noStrike" dirty="0" smtClean="0">
                          <a:solidFill>
                            <a:srgbClr val="000000"/>
                          </a:solidFill>
                          <a:latin typeface="Times New Roman" pitchFamily="18" charset="0"/>
                          <a:cs typeface="Times New Roman" pitchFamily="18" charset="0"/>
                        </a:rPr>
                        <a:t>Я</a:t>
                      </a:r>
                      <a:endParaRPr lang="ru-RU" sz="3600" b="1" i="0" u="none" strike="noStrike" dirty="0">
                        <a:solidFill>
                          <a:srgbClr val="000000"/>
                        </a:solidFill>
                        <a:latin typeface="Times New Roman" pitchFamily="18" charset="0"/>
                        <a:cs typeface="Times New Roman" pitchFamily="18" charset="0"/>
                      </a:endParaRPr>
                    </a:p>
                  </a:txBody>
                  <a:tcPr marL="9525" marR="9525" marT="9525" marB="0" anchor="b"/>
                </a:tc>
                <a:tc>
                  <a:txBody>
                    <a:bodyPr/>
                    <a:lstStyle/>
                    <a:p>
                      <a:pPr algn="ctr" fontAlgn="b"/>
                      <a:r>
                        <a:rPr lang="ru-RU" sz="3600" b="1" i="0" u="none" strike="noStrike" dirty="0" smtClean="0">
                          <a:solidFill>
                            <a:srgbClr val="000000"/>
                          </a:solidFill>
                          <a:latin typeface="Times New Roman" pitchFamily="18" charset="0"/>
                          <a:cs typeface="Times New Roman" pitchFamily="18" charset="0"/>
                        </a:rPr>
                        <a:t>Ч</a:t>
                      </a:r>
                      <a:endParaRPr lang="ru-RU" sz="3600" b="1" i="0" u="none" strike="noStrike" dirty="0">
                        <a:solidFill>
                          <a:srgbClr val="000000"/>
                        </a:solidFill>
                        <a:latin typeface="Times New Roman" pitchFamily="18" charset="0"/>
                        <a:cs typeface="Times New Roman" pitchFamily="18" charset="0"/>
                      </a:endParaRPr>
                    </a:p>
                  </a:txBody>
                  <a:tcPr marL="9525" marR="9525" marT="9525" marB="0" anchor="b"/>
                </a:tc>
                <a:tc>
                  <a:txBody>
                    <a:bodyPr/>
                    <a:lstStyle/>
                    <a:p>
                      <a:pPr algn="ctr" fontAlgn="b"/>
                      <a:r>
                        <a:rPr lang="ru-RU" sz="3600" b="1" i="0" u="none" strike="noStrike" dirty="0" smtClean="0">
                          <a:solidFill>
                            <a:srgbClr val="000000"/>
                          </a:solidFill>
                          <a:latin typeface="Times New Roman" pitchFamily="18" charset="0"/>
                          <a:cs typeface="Times New Roman" pitchFamily="18" charset="0"/>
                        </a:rPr>
                        <a:t>Б</a:t>
                      </a:r>
                      <a:endParaRPr lang="ru-RU" sz="3600" b="1" i="0" u="none" strike="noStrike" dirty="0">
                        <a:solidFill>
                          <a:srgbClr val="000000"/>
                        </a:solidFill>
                        <a:latin typeface="Times New Roman" pitchFamily="18" charset="0"/>
                        <a:cs typeface="Times New Roman" pitchFamily="18" charset="0"/>
                      </a:endParaRPr>
                    </a:p>
                  </a:txBody>
                  <a:tcPr marL="9525" marR="9525" marT="9525" marB="0" anchor="b"/>
                </a:tc>
              </a:tr>
              <a:tr h="190500">
                <a:tc>
                  <a:txBody>
                    <a:bodyPr/>
                    <a:lstStyle/>
                    <a:p>
                      <a:pPr algn="ctr" fontAlgn="b"/>
                      <a:r>
                        <a:rPr lang="ru-RU" sz="3600" b="1" u="none" strike="noStrike" dirty="0">
                          <a:latin typeface="Times New Roman" pitchFamily="18" charset="0"/>
                          <a:cs typeface="Times New Roman" pitchFamily="18" charset="0"/>
                        </a:rPr>
                        <a:t>Е</a:t>
                      </a:r>
                      <a:endParaRPr lang="ru-RU" sz="3600" b="1" i="0" u="none" strike="noStrike" dirty="0">
                        <a:solidFill>
                          <a:srgbClr val="000000"/>
                        </a:solidFill>
                        <a:latin typeface="Times New Roman" pitchFamily="18" charset="0"/>
                        <a:cs typeface="Times New Roman" pitchFamily="18" charset="0"/>
                      </a:endParaRPr>
                    </a:p>
                  </a:txBody>
                  <a:tcPr marL="9525" marR="9525" marT="9525" marB="0" anchor="b"/>
                </a:tc>
                <a:tc>
                  <a:txBody>
                    <a:bodyPr/>
                    <a:lstStyle/>
                    <a:p>
                      <a:pPr algn="ctr" fontAlgn="b"/>
                      <a:r>
                        <a:rPr lang="ru-RU" sz="3600" b="1" i="0" u="none" strike="noStrike" dirty="0" smtClean="0">
                          <a:solidFill>
                            <a:srgbClr val="000000"/>
                          </a:solidFill>
                          <a:latin typeface="Times New Roman" pitchFamily="18" charset="0"/>
                          <a:cs typeface="Times New Roman" pitchFamily="18" charset="0"/>
                        </a:rPr>
                        <a:t>Л</a:t>
                      </a:r>
                      <a:endParaRPr lang="ru-RU" sz="3600" b="1" i="0" u="none" strike="noStrike" dirty="0">
                        <a:solidFill>
                          <a:srgbClr val="000000"/>
                        </a:solidFill>
                        <a:latin typeface="Times New Roman" pitchFamily="18" charset="0"/>
                        <a:cs typeface="Times New Roman" pitchFamily="18" charset="0"/>
                      </a:endParaRPr>
                    </a:p>
                  </a:txBody>
                  <a:tcPr marL="9525" marR="9525" marT="9525" marB="0" anchor="b"/>
                </a:tc>
                <a:tc>
                  <a:txBody>
                    <a:bodyPr/>
                    <a:lstStyle/>
                    <a:p>
                      <a:pPr algn="ctr" fontAlgn="b"/>
                      <a:r>
                        <a:rPr lang="ru-RU" sz="3600" b="1" i="0" u="none" strike="noStrike" dirty="0" smtClean="0">
                          <a:solidFill>
                            <a:srgbClr val="000000"/>
                          </a:solidFill>
                          <a:latin typeface="Times New Roman" pitchFamily="18" charset="0"/>
                          <a:cs typeface="Times New Roman" pitchFamily="18" charset="0"/>
                        </a:rPr>
                        <a:t>К</a:t>
                      </a:r>
                      <a:endParaRPr lang="ru-RU" sz="3600" b="1" i="0" u="none" strike="noStrike" dirty="0">
                        <a:solidFill>
                          <a:srgbClr val="000000"/>
                        </a:solidFill>
                        <a:latin typeface="Times New Roman" pitchFamily="18" charset="0"/>
                        <a:cs typeface="Times New Roman" pitchFamily="18" charset="0"/>
                      </a:endParaRPr>
                    </a:p>
                  </a:txBody>
                  <a:tcPr marL="9525" marR="9525" marT="9525" marB="0" anchor="b"/>
                </a:tc>
                <a:tc>
                  <a:txBody>
                    <a:bodyPr/>
                    <a:lstStyle/>
                    <a:p>
                      <a:pPr algn="ctr" fontAlgn="b"/>
                      <a:r>
                        <a:rPr lang="ru-RU" sz="3600" b="1" i="0" u="none" strike="noStrike" dirty="0" smtClean="0">
                          <a:solidFill>
                            <a:srgbClr val="000000"/>
                          </a:solidFill>
                          <a:latin typeface="Times New Roman" pitchFamily="18" charset="0"/>
                          <a:cs typeface="Times New Roman" pitchFamily="18" charset="0"/>
                        </a:rPr>
                        <a:t>В</a:t>
                      </a:r>
                      <a:endParaRPr lang="ru-RU" sz="3600" b="1" i="0" u="none" strike="noStrike" dirty="0">
                        <a:solidFill>
                          <a:srgbClr val="000000"/>
                        </a:solidFill>
                        <a:latin typeface="Times New Roman" pitchFamily="18" charset="0"/>
                        <a:cs typeface="Times New Roman" pitchFamily="18" charset="0"/>
                      </a:endParaRPr>
                    </a:p>
                  </a:txBody>
                  <a:tcPr marL="9525" marR="9525" marT="9525" marB="0" anchor="b"/>
                </a:tc>
                <a:tc>
                  <a:txBody>
                    <a:bodyPr/>
                    <a:lstStyle/>
                    <a:p>
                      <a:pPr algn="ctr" fontAlgn="b"/>
                      <a:r>
                        <a:rPr lang="ru-RU" sz="3600" b="1" i="0" u="none" strike="noStrike" dirty="0" smtClean="0">
                          <a:solidFill>
                            <a:srgbClr val="000000"/>
                          </a:solidFill>
                          <a:latin typeface="Times New Roman" pitchFamily="18" charset="0"/>
                          <a:cs typeface="Times New Roman" pitchFamily="18" charset="0"/>
                        </a:rPr>
                        <a:t>О</a:t>
                      </a:r>
                      <a:endParaRPr lang="ru-RU" sz="3600" b="1" i="0" u="none" strike="noStrike" dirty="0">
                        <a:solidFill>
                          <a:srgbClr val="000000"/>
                        </a:solidFill>
                        <a:latin typeface="Times New Roman" pitchFamily="18" charset="0"/>
                        <a:cs typeface="Times New Roman" pitchFamily="18" charset="0"/>
                      </a:endParaRPr>
                    </a:p>
                  </a:txBody>
                  <a:tcPr marL="9525" marR="9525" marT="9525" marB="0" anchor="b"/>
                </a:tc>
                <a:tc>
                  <a:txBody>
                    <a:bodyPr/>
                    <a:lstStyle/>
                    <a:p>
                      <a:pPr algn="ctr" fontAlgn="b"/>
                      <a:r>
                        <a:rPr lang="ru-RU" sz="3600" b="1" i="0" u="none" strike="noStrike" dirty="0" smtClean="0">
                          <a:solidFill>
                            <a:srgbClr val="000000"/>
                          </a:solidFill>
                          <a:latin typeface="Times New Roman" pitchFamily="18" charset="0"/>
                          <a:cs typeface="Times New Roman" pitchFamily="18" charset="0"/>
                        </a:rPr>
                        <a:t>Ь</a:t>
                      </a:r>
                      <a:endParaRPr lang="ru-RU" sz="3600" b="1" i="0" u="none" strike="noStrike" dirty="0">
                        <a:solidFill>
                          <a:srgbClr val="000000"/>
                        </a:solidFill>
                        <a:latin typeface="Times New Roman" pitchFamily="18" charset="0"/>
                        <a:cs typeface="Times New Roman" pitchFamily="18" charset="0"/>
                      </a:endParaRPr>
                    </a:p>
                  </a:txBody>
                  <a:tcPr marL="9525" marR="9525" marT="9525" marB="0" anchor="b"/>
                </a:tc>
              </a:tr>
              <a:tr h="190500">
                <a:tc>
                  <a:txBody>
                    <a:bodyPr/>
                    <a:lstStyle/>
                    <a:p>
                      <a:pPr algn="ctr" fontAlgn="b"/>
                      <a:r>
                        <a:rPr lang="ru-RU" sz="3600" b="1" u="none" strike="noStrike">
                          <a:latin typeface="Times New Roman" pitchFamily="18" charset="0"/>
                          <a:cs typeface="Times New Roman" pitchFamily="18" charset="0"/>
                        </a:rPr>
                        <a:t>П</a:t>
                      </a:r>
                      <a:endParaRPr lang="ru-RU" sz="3600" b="1" i="0" u="none" strike="noStrike">
                        <a:solidFill>
                          <a:srgbClr val="000000"/>
                        </a:solidFill>
                        <a:latin typeface="Times New Roman" pitchFamily="18" charset="0"/>
                        <a:cs typeface="Times New Roman" pitchFamily="18" charset="0"/>
                      </a:endParaRPr>
                    </a:p>
                  </a:txBody>
                  <a:tcPr marL="9525" marR="9525" marT="9525" marB="0" anchor="b"/>
                </a:tc>
                <a:tc>
                  <a:txBody>
                    <a:bodyPr/>
                    <a:lstStyle/>
                    <a:p>
                      <a:pPr algn="ctr" fontAlgn="b"/>
                      <a:r>
                        <a:rPr lang="ru-RU" sz="3600" b="1" u="none" strike="noStrike" dirty="0">
                          <a:latin typeface="Times New Roman" pitchFamily="18" charset="0"/>
                          <a:cs typeface="Times New Roman" pitchFamily="18" charset="0"/>
                        </a:rPr>
                        <a:t>Р</a:t>
                      </a:r>
                      <a:endParaRPr lang="ru-RU" sz="3600" b="1" i="0" u="none" strike="noStrike" dirty="0">
                        <a:solidFill>
                          <a:srgbClr val="000000"/>
                        </a:solidFill>
                        <a:latin typeface="Times New Roman" pitchFamily="18" charset="0"/>
                        <a:cs typeface="Times New Roman" pitchFamily="18" charset="0"/>
                      </a:endParaRPr>
                    </a:p>
                  </a:txBody>
                  <a:tcPr marL="9525" marR="9525" marT="9525" marB="0" anchor="b"/>
                </a:tc>
                <a:tc>
                  <a:txBody>
                    <a:bodyPr/>
                    <a:lstStyle/>
                    <a:p>
                      <a:pPr algn="ctr" fontAlgn="b"/>
                      <a:r>
                        <a:rPr lang="ru-RU" sz="3600" b="1" u="none" strike="noStrike" dirty="0">
                          <a:latin typeface="Times New Roman" pitchFamily="18" charset="0"/>
                          <a:cs typeface="Times New Roman" pitchFamily="18" charset="0"/>
                        </a:rPr>
                        <a:t>О</a:t>
                      </a:r>
                      <a:endParaRPr lang="ru-RU" sz="3600" b="1" i="0" u="none" strike="noStrike" dirty="0">
                        <a:solidFill>
                          <a:srgbClr val="000000"/>
                        </a:solidFill>
                        <a:latin typeface="Times New Roman" pitchFamily="18" charset="0"/>
                        <a:cs typeface="Times New Roman" pitchFamily="18" charset="0"/>
                      </a:endParaRPr>
                    </a:p>
                  </a:txBody>
                  <a:tcPr marL="9525" marR="9525" marT="9525" marB="0" anchor="b"/>
                </a:tc>
                <a:tc>
                  <a:txBody>
                    <a:bodyPr/>
                    <a:lstStyle/>
                    <a:p>
                      <a:pPr algn="ctr" fontAlgn="b"/>
                      <a:r>
                        <a:rPr lang="ru-RU" sz="3600" b="1" i="0" u="none" strike="noStrike" dirty="0" smtClean="0">
                          <a:solidFill>
                            <a:srgbClr val="000000"/>
                          </a:solidFill>
                          <a:latin typeface="Times New Roman" pitchFamily="18" charset="0"/>
                          <a:cs typeface="Times New Roman" pitchFamily="18" charset="0"/>
                        </a:rPr>
                        <a:t>Т</a:t>
                      </a:r>
                      <a:endParaRPr lang="ru-RU" sz="3600" b="1" i="0" u="none" strike="noStrike" dirty="0">
                        <a:solidFill>
                          <a:srgbClr val="000000"/>
                        </a:solidFill>
                        <a:latin typeface="Times New Roman" pitchFamily="18" charset="0"/>
                        <a:cs typeface="Times New Roman" pitchFamily="18" charset="0"/>
                      </a:endParaRPr>
                    </a:p>
                  </a:txBody>
                  <a:tcPr marL="9525" marR="9525" marT="9525" marB="0" anchor="b"/>
                </a:tc>
                <a:tc>
                  <a:txBody>
                    <a:bodyPr/>
                    <a:lstStyle/>
                    <a:p>
                      <a:pPr algn="ctr" fontAlgn="b"/>
                      <a:r>
                        <a:rPr lang="ru-RU" sz="3600" b="1" i="0" u="none" strike="noStrike" dirty="0" smtClean="0">
                          <a:solidFill>
                            <a:srgbClr val="000000"/>
                          </a:solidFill>
                          <a:latin typeface="Times New Roman" pitchFamily="18" charset="0"/>
                          <a:cs typeface="Times New Roman" pitchFamily="18" charset="0"/>
                        </a:rPr>
                        <a:t>Щ</a:t>
                      </a:r>
                      <a:endParaRPr lang="ru-RU" sz="3600" b="1" i="0" u="none" strike="noStrike" dirty="0">
                        <a:solidFill>
                          <a:srgbClr val="000000"/>
                        </a:solidFill>
                        <a:latin typeface="Times New Roman" pitchFamily="18" charset="0"/>
                        <a:cs typeface="Times New Roman" pitchFamily="18" charset="0"/>
                      </a:endParaRPr>
                    </a:p>
                  </a:txBody>
                  <a:tcPr marL="9525" marR="9525" marT="9525" marB="0" anchor="b"/>
                </a:tc>
                <a:tc>
                  <a:txBody>
                    <a:bodyPr/>
                    <a:lstStyle/>
                    <a:p>
                      <a:pPr algn="ctr" fontAlgn="b"/>
                      <a:r>
                        <a:rPr lang="ru-RU" sz="3600" b="1" u="none" strike="noStrike">
                          <a:latin typeface="Times New Roman" pitchFamily="18" charset="0"/>
                          <a:cs typeface="Times New Roman" pitchFamily="18" charset="0"/>
                        </a:rPr>
                        <a:t>Е</a:t>
                      </a:r>
                      <a:endParaRPr lang="ru-RU" sz="3600" b="1" i="0" u="none" strike="noStrike">
                        <a:solidFill>
                          <a:srgbClr val="000000"/>
                        </a:solidFill>
                        <a:latin typeface="Times New Roman" pitchFamily="18" charset="0"/>
                        <a:cs typeface="Times New Roman" pitchFamily="18" charset="0"/>
                      </a:endParaRPr>
                    </a:p>
                  </a:txBody>
                  <a:tcPr marL="9525" marR="9525" marT="9525" marB="0" anchor="b"/>
                </a:tc>
              </a:tr>
              <a:tr h="190500">
                <a:tc>
                  <a:txBody>
                    <a:bodyPr/>
                    <a:lstStyle/>
                    <a:p>
                      <a:pPr algn="ctr" fontAlgn="b"/>
                      <a:r>
                        <a:rPr lang="ru-RU" sz="3600" b="1" i="0" u="none" strike="noStrike" dirty="0" smtClean="0">
                          <a:solidFill>
                            <a:srgbClr val="000000"/>
                          </a:solidFill>
                          <a:latin typeface="Times New Roman" pitchFamily="18" charset="0"/>
                          <a:cs typeface="Times New Roman" pitchFamily="18" charset="0"/>
                        </a:rPr>
                        <a:t>Ы</a:t>
                      </a:r>
                      <a:endParaRPr lang="ru-RU" sz="3600" b="1" i="0" u="none" strike="noStrike" dirty="0">
                        <a:solidFill>
                          <a:srgbClr val="000000"/>
                        </a:solidFill>
                        <a:latin typeface="Times New Roman" pitchFamily="18" charset="0"/>
                        <a:cs typeface="Times New Roman" pitchFamily="18" charset="0"/>
                      </a:endParaRPr>
                    </a:p>
                  </a:txBody>
                  <a:tcPr marL="9525" marR="9525" marT="9525" marB="0" anchor="b"/>
                </a:tc>
                <a:tc>
                  <a:txBody>
                    <a:bodyPr/>
                    <a:lstStyle/>
                    <a:p>
                      <a:pPr algn="ctr" fontAlgn="b"/>
                      <a:r>
                        <a:rPr lang="ru-RU" sz="3600" b="1" i="0" u="none" strike="noStrike" dirty="0" smtClean="0">
                          <a:solidFill>
                            <a:srgbClr val="000000"/>
                          </a:solidFill>
                          <a:latin typeface="Times New Roman" pitchFamily="18" charset="0"/>
                          <a:cs typeface="Times New Roman" pitchFamily="18" charset="0"/>
                        </a:rPr>
                        <a:t>Ф</a:t>
                      </a:r>
                      <a:endParaRPr lang="ru-RU" sz="3600" b="1" i="0" u="none" strike="noStrike" dirty="0">
                        <a:solidFill>
                          <a:srgbClr val="000000"/>
                        </a:solidFill>
                        <a:latin typeface="Times New Roman" pitchFamily="18" charset="0"/>
                        <a:cs typeface="Times New Roman" pitchFamily="18" charset="0"/>
                      </a:endParaRPr>
                    </a:p>
                  </a:txBody>
                  <a:tcPr marL="9525" marR="9525" marT="9525" marB="0" anchor="b"/>
                </a:tc>
                <a:tc>
                  <a:txBody>
                    <a:bodyPr/>
                    <a:lstStyle/>
                    <a:p>
                      <a:pPr algn="ctr" fontAlgn="b"/>
                      <a:r>
                        <a:rPr lang="ru-RU" sz="3600" b="1" u="none" strike="noStrike" dirty="0">
                          <a:latin typeface="Times New Roman" pitchFamily="18" charset="0"/>
                          <a:cs typeface="Times New Roman" pitchFamily="18" charset="0"/>
                        </a:rPr>
                        <a:t>И</a:t>
                      </a:r>
                      <a:endParaRPr lang="ru-RU" sz="3600" b="1" i="0" u="none" strike="noStrike" dirty="0">
                        <a:solidFill>
                          <a:srgbClr val="000000"/>
                        </a:solidFill>
                        <a:latin typeface="Times New Roman" pitchFamily="18" charset="0"/>
                        <a:cs typeface="Times New Roman" pitchFamily="18" charset="0"/>
                      </a:endParaRPr>
                    </a:p>
                  </a:txBody>
                  <a:tcPr marL="9525" marR="9525" marT="9525" marB="0" anchor="b"/>
                </a:tc>
                <a:tc>
                  <a:txBody>
                    <a:bodyPr/>
                    <a:lstStyle/>
                    <a:p>
                      <a:pPr algn="ctr" fontAlgn="b"/>
                      <a:r>
                        <a:rPr lang="ru-RU" sz="3600" b="1" i="0" u="none" strike="noStrike" dirty="0" smtClean="0">
                          <a:solidFill>
                            <a:srgbClr val="000000"/>
                          </a:solidFill>
                          <a:latin typeface="Times New Roman" pitchFamily="18" charset="0"/>
                          <a:cs typeface="Times New Roman" pitchFamily="18" charset="0"/>
                        </a:rPr>
                        <a:t>У</a:t>
                      </a:r>
                      <a:endParaRPr lang="ru-RU" sz="3600" b="1" i="0" u="none" strike="noStrike" dirty="0">
                        <a:solidFill>
                          <a:srgbClr val="000000"/>
                        </a:solidFill>
                        <a:latin typeface="Times New Roman" pitchFamily="18" charset="0"/>
                        <a:cs typeface="Times New Roman" pitchFamily="18" charset="0"/>
                      </a:endParaRPr>
                    </a:p>
                  </a:txBody>
                  <a:tcPr marL="9525" marR="9525" marT="9525" marB="0" anchor="b"/>
                </a:tc>
                <a:tc>
                  <a:txBody>
                    <a:bodyPr/>
                    <a:lstStyle/>
                    <a:p>
                      <a:pPr algn="ctr" fontAlgn="b"/>
                      <a:r>
                        <a:rPr lang="ru-RU" sz="3600" b="1" i="0" u="none" strike="noStrike" dirty="0" smtClean="0">
                          <a:solidFill>
                            <a:srgbClr val="000000"/>
                          </a:solidFill>
                          <a:latin typeface="Times New Roman" pitchFamily="18" charset="0"/>
                          <a:cs typeface="Times New Roman" pitchFamily="18" charset="0"/>
                        </a:rPr>
                        <a:t>Ц</a:t>
                      </a:r>
                      <a:endParaRPr lang="ru-RU" sz="3600" b="1" i="0" u="none" strike="noStrike" dirty="0">
                        <a:solidFill>
                          <a:srgbClr val="000000"/>
                        </a:solidFill>
                        <a:latin typeface="Times New Roman" pitchFamily="18" charset="0"/>
                        <a:cs typeface="Times New Roman" pitchFamily="18" charset="0"/>
                      </a:endParaRPr>
                    </a:p>
                  </a:txBody>
                  <a:tcPr marL="9525" marR="9525" marT="9525" marB="0" anchor="b"/>
                </a:tc>
                <a:tc>
                  <a:txBody>
                    <a:bodyPr/>
                    <a:lstStyle/>
                    <a:p>
                      <a:pPr algn="ctr" fontAlgn="b"/>
                      <a:r>
                        <a:rPr lang="ru-RU" sz="3600" b="1" u="none" strike="noStrike" dirty="0">
                          <a:latin typeface="Times New Roman" pitchFamily="18" charset="0"/>
                          <a:cs typeface="Times New Roman" pitchFamily="18" charset="0"/>
                        </a:rPr>
                        <a:t>О</a:t>
                      </a:r>
                      <a:endParaRPr lang="ru-RU" sz="3600" b="1" i="0" u="none" strike="noStrike" dirty="0">
                        <a:solidFill>
                          <a:srgbClr val="000000"/>
                        </a:solidFill>
                        <a:latin typeface="Times New Roman" pitchFamily="18" charset="0"/>
                        <a:cs typeface="Times New Roman" pitchFamily="18" charset="0"/>
                      </a:endParaRPr>
                    </a:p>
                  </a:txBody>
                  <a:tcPr marL="9525" marR="9525" marT="9525" marB="0" anchor="b"/>
                </a:tc>
              </a:tr>
              <a:tr h="190500">
                <a:tc>
                  <a:txBody>
                    <a:bodyPr/>
                    <a:lstStyle/>
                    <a:p>
                      <a:pPr algn="ctr" fontAlgn="b"/>
                      <a:r>
                        <a:rPr lang="ru-RU" sz="3600" b="1" i="0" u="none" strike="noStrike" dirty="0" smtClean="0">
                          <a:solidFill>
                            <a:srgbClr val="000000"/>
                          </a:solidFill>
                          <a:latin typeface="Times New Roman" pitchFamily="18" charset="0"/>
                          <a:cs typeface="Times New Roman" pitchFamily="18" charset="0"/>
                        </a:rPr>
                        <a:t>Д</a:t>
                      </a:r>
                      <a:endParaRPr lang="ru-RU" sz="3600" b="1" i="0" u="none" strike="noStrike" dirty="0">
                        <a:solidFill>
                          <a:srgbClr val="000000"/>
                        </a:solidFill>
                        <a:latin typeface="Times New Roman" pitchFamily="18" charset="0"/>
                        <a:cs typeface="Times New Roman" pitchFamily="18" charset="0"/>
                      </a:endParaRPr>
                    </a:p>
                  </a:txBody>
                  <a:tcPr marL="9525" marR="9525" marT="9525" marB="0" anchor="b"/>
                </a:tc>
                <a:tc>
                  <a:txBody>
                    <a:bodyPr/>
                    <a:lstStyle/>
                    <a:p>
                      <a:pPr algn="ctr" fontAlgn="b"/>
                      <a:r>
                        <a:rPr lang="ru-RU" sz="3600" b="1" i="0" u="none" strike="noStrike" dirty="0" smtClean="0">
                          <a:solidFill>
                            <a:srgbClr val="000000"/>
                          </a:solidFill>
                          <a:latin typeface="Times New Roman" pitchFamily="18" charset="0"/>
                          <a:cs typeface="Times New Roman" pitchFamily="18" charset="0"/>
                        </a:rPr>
                        <a:t>Ж</a:t>
                      </a:r>
                      <a:endParaRPr lang="ru-RU" sz="3600" b="1" i="0" u="none" strike="noStrike" dirty="0">
                        <a:solidFill>
                          <a:srgbClr val="000000"/>
                        </a:solidFill>
                        <a:latin typeface="Times New Roman" pitchFamily="18" charset="0"/>
                        <a:cs typeface="Times New Roman" pitchFamily="18" charset="0"/>
                      </a:endParaRPr>
                    </a:p>
                  </a:txBody>
                  <a:tcPr marL="9525" marR="9525" marT="9525" marB="0" anchor="b"/>
                </a:tc>
                <a:tc>
                  <a:txBody>
                    <a:bodyPr/>
                    <a:lstStyle/>
                    <a:p>
                      <a:pPr algn="ctr" fontAlgn="b"/>
                      <a:r>
                        <a:rPr lang="ru-RU" sz="3600" b="1" u="none" strike="noStrike" dirty="0">
                          <a:latin typeface="Times New Roman" pitchFamily="18" charset="0"/>
                          <a:cs typeface="Times New Roman" pitchFamily="18" charset="0"/>
                        </a:rPr>
                        <a:t>З</a:t>
                      </a:r>
                      <a:endParaRPr lang="ru-RU" sz="3600" b="1" i="0" u="none" strike="noStrike" dirty="0">
                        <a:solidFill>
                          <a:srgbClr val="000000"/>
                        </a:solidFill>
                        <a:latin typeface="Times New Roman" pitchFamily="18" charset="0"/>
                        <a:cs typeface="Times New Roman" pitchFamily="18" charset="0"/>
                      </a:endParaRPr>
                    </a:p>
                  </a:txBody>
                  <a:tcPr marL="9525" marR="9525" marT="9525" marB="0" anchor="b"/>
                </a:tc>
                <a:tc>
                  <a:txBody>
                    <a:bodyPr/>
                    <a:lstStyle/>
                    <a:p>
                      <a:pPr algn="ctr" fontAlgn="b"/>
                      <a:r>
                        <a:rPr lang="ru-RU" sz="3600" b="1" i="0" u="none" strike="noStrike" dirty="0" smtClean="0">
                          <a:solidFill>
                            <a:srgbClr val="000000"/>
                          </a:solidFill>
                          <a:latin typeface="Times New Roman" pitchFamily="18" charset="0"/>
                          <a:cs typeface="Times New Roman" pitchFamily="18" charset="0"/>
                        </a:rPr>
                        <a:t>Ь</a:t>
                      </a:r>
                      <a:endParaRPr lang="ru-RU" sz="3600" b="1" i="0" u="none" strike="noStrike" dirty="0">
                        <a:solidFill>
                          <a:srgbClr val="000000"/>
                        </a:solidFill>
                        <a:latin typeface="Times New Roman" pitchFamily="18" charset="0"/>
                        <a:cs typeface="Times New Roman" pitchFamily="18" charset="0"/>
                      </a:endParaRPr>
                    </a:p>
                  </a:txBody>
                  <a:tcPr marL="9525" marR="9525" marT="9525" marB="0" anchor="b"/>
                </a:tc>
                <a:tc>
                  <a:txBody>
                    <a:bodyPr/>
                    <a:lstStyle/>
                    <a:p>
                      <a:pPr algn="ctr" fontAlgn="b"/>
                      <a:r>
                        <a:rPr lang="ru-RU" sz="3600" b="1" i="0" u="none" strike="noStrike" dirty="0" smtClean="0">
                          <a:solidFill>
                            <a:srgbClr val="000000"/>
                          </a:solidFill>
                          <a:latin typeface="Times New Roman" pitchFamily="18" charset="0"/>
                          <a:cs typeface="Times New Roman" pitchFamily="18" charset="0"/>
                        </a:rPr>
                        <a:t>Е</a:t>
                      </a:r>
                      <a:endParaRPr lang="ru-RU" sz="3600" b="1" i="0" u="none" strike="noStrike" dirty="0">
                        <a:solidFill>
                          <a:srgbClr val="000000"/>
                        </a:solidFill>
                        <a:latin typeface="Times New Roman" pitchFamily="18" charset="0"/>
                        <a:cs typeface="Times New Roman" pitchFamily="18" charset="0"/>
                      </a:endParaRPr>
                    </a:p>
                  </a:txBody>
                  <a:tcPr marL="9525" marR="9525" marT="9525" marB="0" anchor="b"/>
                </a:tc>
                <a:tc>
                  <a:txBody>
                    <a:bodyPr/>
                    <a:lstStyle/>
                    <a:p>
                      <a:pPr algn="ctr" fontAlgn="b"/>
                      <a:r>
                        <a:rPr lang="ru-RU" sz="3600" b="1" u="none" strike="noStrike" dirty="0">
                          <a:latin typeface="Times New Roman" pitchFamily="18" charset="0"/>
                          <a:cs typeface="Times New Roman" pitchFamily="18" charset="0"/>
                        </a:rPr>
                        <a:t>Н</a:t>
                      </a:r>
                      <a:endParaRPr lang="ru-RU" sz="3600" b="1" i="0" u="none" strike="noStrike" dirty="0">
                        <a:solidFill>
                          <a:srgbClr val="000000"/>
                        </a:solidFill>
                        <a:latin typeface="Times New Roman" pitchFamily="18" charset="0"/>
                        <a:cs typeface="Times New Roman" pitchFamily="18" charset="0"/>
                      </a:endParaRPr>
                    </a:p>
                  </a:txBody>
                  <a:tcPr marL="9525" marR="9525" marT="9525" marB="0" anchor="b"/>
                </a:tc>
              </a:tr>
              <a:tr h="190500">
                <a:tc>
                  <a:txBody>
                    <a:bodyPr/>
                    <a:lstStyle/>
                    <a:p>
                      <a:pPr algn="ctr" fontAlgn="b"/>
                      <a:r>
                        <a:rPr lang="ru-RU" sz="3600" b="1" i="0" u="none" strike="noStrike" dirty="0" smtClean="0">
                          <a:solidFill>
                            <a:srgbClr val="000000"/>
                          </a:solidFill>
                          <a:latin typeface="Times New Roman" pitchFamily="18" charset="0"/>
                          <a:cs typeface="Times New Roman" pitchFamily="18" charset="0"/>
                        </a:rPr>
                        <a:t>В</a:t>
                      </a:r>
                      <a:endParaRPr lang="ru-RU" sz="3600" b="1" i="0" u="none" strike="noStrike" dirty="0">
                        <a:solidFill>
                          <a:srgbClr val="000000"/>
                        </a:solidFill>
                        <a:latin typeface="Times New Roman" pitchFamily="18" charset="0"/>
                        <a:cs typeface="Times New Roman" pitchFamily="18" charset="0"/>
                      </a:endParaRPr>
                    </a:p>
                  </a:txBody>
                  <a:tcPr marL="9525" marR="9525" marT="9525" marB="0" anchor="b"/>
                </a:tc>
                <a:tc>
                  <a:txBody>
                    <a:bodyPr/>
                    <a:lstStyle/>
                    <a:p>
                      <a:pPr algn="ctr" fontAlgn="b"/>
                      <a:r>
                        <a:rPr lang="ru-RU" sz="3600" b="1" i="0" u="none" strike="noStrike" dirty="0" smtClean="0">
                          <a:solidFill>
                            <a:srgbClr val="000000"/>
                          </a:solidFill>
                          <a:latin typeface="Times New Roman" pitchFamily="18" charset="0"/>
                          <a:cs typeface="Times New Roman" pitchFamily="18" charset="0"/>
                        </a:rPr>
                        <a:t>Д</a:t>
                      </a:r>
                      <a:endParaRPr lang="ru-RU" sz="3600" b="1" i="0" u="none" strike="noStrike" dirty="0">
                        <a:solidFill>
                          <a:srgbClr val="000000"/>
                        </a:solidFill>
                        <a:latin typeface="Times New Roman" pitchFamily="18" charset="0"/>
                        <a:cs typeface="Times New Roman" pitchFamily="18" charset="0"/>
                      </a:endParaRPr>
                    </a:p>
                  </a:txBody>
                  <a:tcPr marL="9525" marR="9525" marT="9525" marB="0" anchor="b"/>
                </a:tc>
                <a:tc>
                  <a:txBody>
                    <a:bodyPr/>
                    <a:lstStyle/>
                    <a:p>
                      <a:pPr algn="ctr" fontAlgn="b"/>
                      <a:r>
                        <a:rPr lang="ru-RU" sz="3600" b="1" u="none" strike="noStrike">
                          <a:latin typeface="Times New Roman" pitchFamily="18" charset="0"/>
                          <a:cs typeface="Times New Roman" pitchFamily="18" charset="0"/>
                        </a:rPr>
                        <a:t>В</a:t>
                      </a:r>
                      <a:endParaRPr lang="ru-RU" sz="3600" b="1" i="0" u="none" strike="noStrike">
                        <a:solidFill>
                          <a:srgbClr val="000000"/>
                        </a:solidFill>
                        <a:latin typeface="Times New Roman" pitchFamily="18" charset="0"/>
                        <a:cs typeface="Times New Roman" pitchFamily="18" charset="0"/>
                      </a:endParaRPr>
                    </a:p>
                  </a:txBody>
                  <a:tcPr marL="9525" marR="9525" marT="9525" marB="0" anchor="b"/>
                </a:tc>
                <a:tc>
                  <a:txBody>
                    <a:bodyPr/>
                    <a:lstStyle/>
                    <a:p>
                      <a:pPr algn="ctr" fontAlgn="b"/>
                      <a:r>
                        <a:rPr lang="ru-RU" sz="3600" b="1" u="none" strike="noStrike">
                          <a:latin typeface="Times New Roman" pitchFamily="18" charset="0"/>
                          <a:cs typeface="Times New Roman" pitchFamily="18" charset="0"/>
                        </a:rPr>
                        <a:t>О</a:t>
                      </a:r>
                      <a:endParaRPr lang="ru-RU" sz="3600" b="1" i="0" u="none" strike="noStrike">
                        <a:solidFill>
                          <a:srgbClr val="000000"/>
                        </a:solidFill>
                        <a:latin typeface="Times New Roman" pitchFamily="18" charset="0"/>
                        <a:cs typeface="Times New Roman" pitchFamily="18" charset="0"/>
                      </a:endParaRPr>
                    </a:p>
                  </a:txBody>
                  <a:tcPr marL="9525" marR="9525" marT="9525" marB="0" anchor="b"/>
                </a:tc>
                <a:tc>
                  <a:txBody>
                    <a:bodyPr/>
                    <a:lstStyle/>
                    <a:p>
                      <a:pPr algn="ctr" fontAlgn="b"/>
                      <a:r>
                        <a:rPr lang="ru-RU" sz="3600" b="1" u="none" strike="noStrike">
                          <a:latin typeface="Times New Roman" pitchFamily="18" charset="0"/>
                          <a:cs typeface="Times New Roman" pitchFamily="18" charset="0"/>
                        </a:rPr>
                        <a:t>Л</a:t>
                      </a:r>
                      <a:endParaRPr lang="ru-RU" sz="3600" b="1" i="0" u="none" strike="noStrike">
                        <a:solidFill>
                          <a:srgbClr val="000000"/>
                        </a:solidFill>
                        <a:latin typeface="Times New Roman" pitchFamily="18" charset="0"/>
                        <a:cs typeface="Times New Roman" pitchFamily="18" charset="0"/>
                      </a:endParaRPr>
                    </a:p>
                  </a:txBody>
                  <a:tcPr marL="9525" marR="9525" marT="9525" marB="0" anchor="b"/>
                </a:tc>
                <a:tc>
                  <a:txBody>
                    <a:bodyPr/>
                    <a:lstStyle/>
                    <a:p>
                      <a:pPr algn="ctr" fontAlgn="b"/>
                      <a:r>
                        <a:rPr lang="ru-RU" sz="3600" b="1" u="none" strike="noStrike" dirty="0">
                          <a:latin typeface="Times New Roman" pitchFamily="18" charset="0"/>
                          <a:cs typeface="Times New Roman" pitchFamily="18" charset="0"/>
                        </a:rPr>
                        <a:t>Ь</a:t>
                      </a:r>
                      <a:endParaRPr lang="ru-RU" sz="3600" b="1" i="0" u="none" strike="noStrike" dirty="0">
                        <a:solidFill>
                          <a:srgbClr val="000000"/>
                        </a:solidFill>
                        <a:latin typeface="Times New Roman" pitchFamily="18" charset="0"/>
                        <a:cs typeface="Times New Roman" pitchFamily="18" charset="0"/>
                      </a:endParaRPr>
                    </a:p>
                  </a:txBody>
                  <a:tcPr marL="9525" marR="9525" marT="9525" marB="0" anchor="b"/>
                </a:tc>
              </a:tr>
            </a:tbl>
          </a:graphicData>
        </a:graphic>
      </p:graphicFrame>
      <p:sp>
        <p:nvSpPr>
          <p:cNvPr id="5" name="Прямоугольник 4"/>
          <p:cNvSpPr/>
          <p:nvPr/>
        </p:nvSpPr>
        <p:spPr>
          <a:xfrm>
            <a:off x="2214546" y="1285860"/>
            <a:ext cx="6215106" cy="830997"/>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p>
            <a:pPr lvl="0" algn="ctr"/>
            <a:r>
              <a:rPr lang="ru-RU" sz="2400" b="1" dirty="0" smtClean="0"/>
              <a:t>Этот вид внимания  </a:t>
            </a:r>
            <a:r>
              <a:rPr lang="ru-RU" sz="2400" b="1" smtClean="0"/>
              <a:t>появляется сам </a:t>
            </a:r>
            <a:r>
              <a:rPr lang="ru-RU" sz="2400" b="1" dirty="0" smtClean="0"/>
              <a:t>по себе, без усилия воли человека</a:t>
            </a:r>
            <a:endParaRPr lang="ru-RU" sz="2400" b="1" dirty="0"/>
          </a:p>
        </p:txBody>
      </p:sp>
      <p:graphicFrame>
        <p:nvGraphicFramePr>
          <p:cNvPr id="6" name="Таблица 5"/>
          <p:cNvGraphicFramePr>
            <a:graphicFrameLocks noGrp="1"/>
          </p:cNvGraphicFramePr>
          <p:nvPr/>
        </p:nvGraphicFramePr>
        <p:xfrm>
          <a:off x="3143240" y="2428868"/>
          <a:ext cx="4214844" cy="4000530"/>
        </p:xfrm>
        <a:graphic>
          <a:graphicData uri="http://schemas.openxmlformats.org/drawingml/2006/table">
            <a:tbl>
              <a:tblPr>
                <a:tableStyleId>{775DCB02-9BB8-47FD-8907-85C794F793BA}</a:tableStyleId>
              </a:tblPr>
              <a:tblGrid>
                <a:gridCol w="702474"/>
                <a:gridCol w="702474"/>
                <a:gridCol w="702474"/>
                <a:gridCol w="702474"/>
                <a:gridCol w="702474"/>
                <a:gridCol w="702474"/>
              </a:tblGrid>
              <a:tr h="666755">
                <a:tc>
                  <a:txBody>
                    <a:bodyPr/>
                    <a:lstStyle/>
                    <a:p>
                      <a:pPr algn="ctr" fontAlgn="b"/>
                      <a:r>
                        <a:rPr lang="ru-RU" sz="3600" b="1" u="none" strike="noStrike" dirty="0">
                          <a:latin typeface="Times New Roman" pitchFamily="18" charset="0"/>
                          <a:cs typeface="Times New Roman" pitchFamily="18" charset="0"/>
                        </a:rPr>
                        <a:t>Н</a:t>
                      </a:r>
                      <a:endParaRPr lang="ru-RU" sz="3600" b="1" i="0" u="none" strike="noStrike" dirty="0">
                        <a:solidFill>
                          <a:srgbClr val="000000"/>
                        </a:solidFill>
                        <a:latin typeface="Times New Roman" pitchFamily="18" charset="0"/>
                        <a:cs typeface="Times New Roman" pitchFamily="18" charset="0"/>
                      </a:endParaRPr>
                    </a:p>
                  </a:txBody>
                  <a:tcPr marL="9525" marR="9525" marT="9525" marB="0" anchor="b">
                    <a:solidFill>
                      <a:schemeClr val="accent6">
                        <a:lumMod val="60000"/>
                        <a:lumOff val="40000"/>
                      </a:schemeClr>
                    </a:solidFill>
                  </a:tcPr>
                </a:tc>
                <a:tc>
                  <a:txBody>
                    <a:bodyPr/>
                    <a:lstStyle/>
                    <a:p>
                      <a:pPr algn="ctr" fontAlgn="b"/>
                      <a:r>
                        <a:rPr lang="ru-RU" sz="3600" b="1" i="0" u="none" strike="noStrike" dirty="0" smtClean="0">
                          <a:solidFill>
                            <a:srgbClr val="000000"/>
                          </a:solidFill>
                          <a:latin typeface="Times New Roman" pitchFamily="18" charset="0"/>
                          <a:cs typeface="Times New Roman" pitchFamily="18" charset="0"/>
                        </a:rPr>
                        <a:t>А</a:t>
                      </a:r>
                      <a:endParaRPr lang="ru-RU" sz="3600" b="1" i="0" u="none" strike="noStrike" dirty="0">
                        <a:solidFill>
                          <a:srgbClr val="000000"/>
                        </a:solidFill>
                        <a:latin typeface="Times New Roman" pitchFamily="18" charset="0"/>
                        <a:cs typeface="Times New Roman" pitchFamily="18" charset="0"/>
                      </a:endParaRPr>
                    </a:p>
                  </a:txBody>
                  <a:tcPr marL="9525" marR="9525" marT="9525" marB="0" anchor="b"/>
                </a:tc>
                <a:tc>
                  <a:txBody>
                    <a:bodyPr/>
                    <a:lstStyle/>
                    <a:p>
                      <a:pPr algn="ctr" fontAlgn="b"/>
                      <a:r>
                        <a:rPr lang="ru-RU" sz="3600" b="1" i="0" u="none" strike="noStrike" dirty="0" smtClean="0">
                          <a:solidFill>
                            <a:srgbClr val="000000"/>
                          </a:solidFill>
                          <a:latin typeface="Times New Roman" pitchFamily="18" charset="0"/>
                          <a:cs typeface="Times New Roman" pitchFamily="18" charset="0"/>
                        </a:rPr>
                        <a:t>П</a:t>
                      </a:r>
                      <a:endParaRPr lang="ru-RU" sz="3600" b="1" i="0" u="none" strike="noStrike" dirty="0">
                        <a:solidFill>
                          <a:srgbClr val="000000"/>
                        </a:solidFill>
                        <a:latin typeface="Times New Roman" pitchFamily="18" charset="0"/>
                        <a:cs typeface="Times New Roman" pitchFamily="18" charset="0"/>
                      </a:endParaRPr>
                    </a:p>
                  </a:txBody>
                  <a:tcPr marL="9525" marR="9525" marT="9525" marB="0" anchor="b"/>
                </a:tc>
                <a:tc>
                  <a:txBody>
                    <a:bodyPr/>
                    <a:lstStyle/>
                    <a:p>
                      <a:pPr algn="ctr" fontAlgn="b"/>
                      <a:r>
                        <a:rPr lang="ru-RU" sz="3600" b="1" i="0" u="none" strike="noStrike" dirty="0" smtClean="0">
                          <a:solidFill>
                            <a:srgbClr val="000000"/>
                          </a:solidFill>
                          <a:latin typeface="Times New Roman" pitchFamily="18" charset="0"/>
                          <a:cs typeface="Times New Roman" pitchFamily="18" charset="0"/>
                        </a:rPr>
                        <a:t>Я</a:t>
                      </a:r>
                      <a:endParaRPr lang="ru-RU" sz="3600" b="1" i="0" u="none" strike="noStrike" dirty="0">
                        <a:solidFill>
                          <a:srgbClr val="000000"/>
                        </a:solidFill>
                        <a:latin typeface="Times New Roman" pitchFamily="18" charset="0"/>
                        <a:cs typeface="Times New Roman" pitchFamily="18" charset="0"/>
                      </a:endParaRPr>
                    </a:p>
                  </a:txBody>
                  <a:tcPr marL="9525" marR="9525" marT="9525" marB="0" anchor="b"/>
                </a:tc>
                <a:tc>
                  <a:txBody>
                    <a:bodyPr/>
                    <a:lstStyle/>
                    <a:p>
                      <a:pPr algn="ctr" fontAlgn="b"/>
                      <a:r>
                        <a:rPr lang="ru-RU" sz="3600" b="1" i="0" u="none" strike="noStrike" dirty="0" smtClean="0">
                          <a:solidFill>
                            <a:srgbClr val="000000"/>
                          </a:solidFill>
                          <a:latin typeface="Times New Roman" pitchFamily="18" charset="0"/>
                          <a:cs typeface="Times New Roman" pitchFamily="18" charset="0"/>
                        </a:rPr>
                        <a:t>Ч</a:t>
                      </a:r>
                      <a:endParaRPr lang="ru-RU" sz="3600" b="1" i="0" u="none" strike="noStrike" dirty="0">
                        <a:solidFill>
                          <a:srgbClr val="000000"/>
                        </a:solidFill>
                        <a:latin typeface="Times New Roman" pitchFamily="18" charset="0"/>
                        <a:cs typeface="Times New Roman" pitchFamily="18" charset="0"/>
                      </a:endParaRPr>
                    </a:p>
                  </a:txBody>
                  <a:tcPr marL="9525" marR="9525" marT="9525" marB="0" anchor="b"/>
                </a:tc>
                <a:tc>
                  <a:txBody>
                    <a:bodyPr/>
                    <a:lstStyle/>
                    <a:p>
                      <a:pPr algn="ctr" fontAlgn="b"/>
                      <a:r>
                        <a:rPr lang="ru-RU" sz="3600" b="1" i="0" u="none" strike="noStrike" dirty="0" smtClean="0">
                          <a:solidFill>
                            <a:srgbClr val="000000"/>
                          </a:solidFill>
                          <a:latin typeface="Times New Roman" pitchFamily="18" charset="0"/>
                          <a:cs typeface="Times New Roman" pitchFamily="18" charset="0"/>
                        </a:rPr>
                        <a:t>Б</a:t>
                      </a:r>
                      <a:endParaRPr lang="ru-RU" sz="3600" b="1" i="0" u="none" strike="noStrike" dirty="0">
                        <a:solidFill>
                          <a:srgbClr val="000000"/>
                        </a:solidFill>
                        <a:latin typeface="Times New Roman" pitchFamily="18" charset="0"/>
                        <a:cs typeface="Times New Roman" pitchFamily="18" charset="0"/>
                      </a:endParaRPr>
                    </a:p>
                  </a:txBody>
                  <a:tcPr marL="9525" marR="9525" marT="9525" marB="0" anchor="b"/>
                </a:tc>
              </a:tr>
              <a:tr h="666755">
                <a:tc>
                  <a:txBody>
                    <a:bodyPr/>
                    <a:lstStyle/>
                    <a:p>
                      <a:pPr algn="ctr" fontAlgn="b"/>
                      <a:r>
                        <a:rPr lang="ru-RU" sz="3600" b="1" u="none" strike="noStrike" dirty="0">
                          <a:latin typeface="Times New Roman" pitchFamily="18" charset="0"/>
                          <a:cs typeface="Times New Roman" pitchFamily="18" charset="0"/>
                        </a:rPr>
                        <a:t>Е</a:t>
                      </a:r>
                      <a:endParaRPr lang="ru-RU" sz="3600" b="1" i="0" u="none" strike="noStrike" dirty="0">
                        <a:solidFill>
                          <a:srgbClr val="000000"/>
                        </a:solidFill>
                        <a:latin typeface="Times New Roman" pitchFamily="18" charset="0"/>
                        <a:cs typeface="Times New Roman" pitchFamily="18" charset="0"/>
                      </a:endParaRPr>
                    </a:p>
                  </a:txBody>
                  <a:tcPr marL="9525" marR="9525" marT="9525" marB="0" anchor="b">
                    <a:solidFill>
                      <a:schemeClr val="accent6">
                        <a:lumMod val="60000"/>
                        <a:lumOff val="40000"/>
                      </a:schemeClr>
                    </a:solidFill>
                  </a:tcPr>
                </a:tc>
                <a:tc>
                  <a:txBody>
                    <a:bodyPr/>
                    <a:lstStyle/>
                    <a:p>
                      <a:pPr algn="ctr" fontAlgn="b"/>
                      <a:r>
                        <a:rPr lang="ru-RU" sz="3600" b="1" i="0" u="none" strike="noStrike" dirty="0" smtClean="0">
                          <a:solidFill>
                            <a:srgbClr val="000000"/>
                          </a:solidFill>
                          <a:latin typeface="Times New Roman" pitchFamily="18" charset="0"/>
                          <a:cs typeface="Times New Roman" pitchFamily="18" charset="0"/>
                        </a:rPr>
                        <a:t>Л</a:t>
                      </a:r>
                      <a:endParaRPr lang="ru-RU" sz="3600" b="1" i="0" u="none" strike="noStrike" dirty="0">
                        <a:solidFill>
                          <a:srgbClr val="000000"/>
                        </a:solidFill>
                        <a:latin typeface="Times New Roman" pitchFamily="18" charset="0"/>
                        <a:cs typeface="Times New Roman" pitchFamily="18" charset="0"/>
                      </a:endParaRPr>
                    </a:p>
                  </a:txBody>
                  <a:tcPr marL="9525" marR="9525" marT="9525" marB="0" anchor="b"/>
                </a:tc>
                <a:tc>
                  <a:txBody>
                    <a:bodyPr/>
                    <a:lstStyle/>
                    <a:p>
                      <a:pPr algn="ctr" fontAlgn="b"/>
                      <a:r>
                        <a:rPr lang="ru-RU" sz="3600" b="1" i="0" u="none" strike="noStrike" dirty="0" smtClean="0">
                          <a:solidFill>
                            <a:srgbClr val="000000"/>
                          </a:solidFill>
                          <a:latin typeface="Times New Roman" pitchFamily="18" charset="0"/>
                          <a:cs typeface="Times New Roman" pitchFamily="18" charset="0"/>
                        </a:rPr>
                        <a:t>К</a:t>
                      </a:r>
                      <a:endParaRPr lang="ru-RU" sz="3600" b="1" i="0" u="none" strike="noStrike" dirty="0">
                        <a:solidFill>
                          <a:srgbClr val="000000"/>
                        </a:solidFill>
                        <a:latin typeface="Times New Roman" pitchFamily="18" charset="0"/>
                        <a:cs typeface="Times New Roman" pitchFamily="18" charset="0"/>
                      </a:endParaRPr>
                    </a:p>
                  </a:txBody>
                  <a:tcPr marL="9525" marR="9525" marT="9525" marB="0" anchor="b"/>
                </a:tc>
                <a:tc>
                  <a:txBody>
                    <a:bodyPr/>
                    <a:lstStyle/>
                    <a:p>
                      <a:pPr algn="ctr" fontAlgn="b"/>
                      <a:r>
                        <a:rPr lang="ru-RU" sz="3600" b="1" i="0" u="none" strike="noStrike" dirty="0" smtClean="0">
                          <a:solidFill>
                            <a:srgbClr val="000000"/>
                          </a:solidFill>
                          <a:latin typeface="Times New Roman" pitchFamily="18" charset="0"/>
                          <a:cs typeface="Times New Roman" pitchFamily="18" charset="0"/>
                        </a:rPr>
                        <a:t>В</a:t>
                      </a:r>
                      <a:endParaRPr lang="ru-RU" sz="3600" b="1" i="0" u="none" strike="noStrike" dirty="0">
                        <a:solidFill>
                          <a:srgbClr val="000000"/>
                        </a:solidFill>
                        <a:latin typeface="Times New Roman" pitchFamily="18" charset="0"/>
                        <a:cs typeface="Times New Roman" pitchFamily="18" charset="0"/>
                      </a:endParaRPr>
                    </a:p>
                  </a:txBody>
                  <a:tcPr marL="9525" marR="9525" marT="9525" marB="0" anchor="b"/>
                </a:tc>
                <a:tc>
                  <a:txBody>
                    <a:bodyPr/>
                    <a:lstStyle/>
                    <a:p>
                      <a:pPr algn="ctr" fontAlgn="b"/>
                      <a:r>
                        <a:rPr lang="ru-RU" sz="3600" b="1" i="0" u="none" strike="noStrike" dirty="0" smtClean="0">
                          <a:solidFill>
                            <a:srgbClr val="000000"/>
                          </a:solidFill>
                          <a:latin typeface="Times New Roman" pitchFamily="18" charset="0"/>
                          <a:cs typeface="Times New Roman" pitchFamily="18" charset="0"/>
                        </a:rPr>
                        <a:t>О</a:t>
                      </a:r>
                      <a:endParaRPr lang="ru-RU" sz="3600" b="1" i="0" u="none" strike="noStrike" dirty="0">
                        <a:solidFill>
                          <a:srgbClr val="000000"/>
                        </a:solidFill>
                        <a:latin typeface="Times New Roman" pitchFamily="18" charset="0"/>
                        <a:cs typeface="Times New Roman" pitchFamily="18" charset="0"/>
                      </a:endParaRPr>
                    </a:p>
                  </a:txBody>
                  <a:tcPr marL="9525" marR="9525" marT="9525" marB="0" anchor="b"/>
                </a:tc>
                <a:tc>
                  <a:txBody>
                    <a:bodyPr/>
                    <a:lstStyle/>
                    <a:p>
                      <a:pPr algn="ctr" fontAlgn="b"/>
                      <a:r>
                        <a:rPr lang="ru-RU" sz="3600" b="1" i="0" u="none" strike="noStrike" dirty="0" smtClean="0">
                          <a:solidFill>
                            <a:srgbClr val="000000"/>
                          </a:solidFill>
                          <a:latin typeface="Times New Roman" pitchFamily="18" charset="0"/>
                          <a:cs typeface="Times New Roman" pitchFamily="18" charset="0"/>
                        </a:rPr>
                        <a:t>Ь</a:t>
                      </a:r>
                      <a:endParaRPr lang="ru-RU" sz="3600" b="1" i="0" u="none" strike="noStrike" dirty="0">
                        <a:solidFill>
                          <a:srgbClr val="000000"/>
                        </a:solidFill>
                        <a:latin typeface="Times New Roman" pitchFamily="18" charset="0"/>
                        <a:cs typeface="Times New Roman" pitchFamily="18" charset="0"/>
                      </a:endParaRPr>
                    </a:p>
                  </a:txBody>
                  <a:tcPr marL="9525" marR="9525" marT="9525" marB="0" anchor="b"/>
                </a:tc>
              </a:tr>
              <a:tr h="666755">
                <a:tc>
                  <a:txBody>
                    <a:bodyPr/>
                    <a:lstStyle/>
                    <a:p>
                      <a:pPr algn="ctr" fontAlgn="b"/>
                      <a:r>
                        <a:rPr lang="ru-RU" sz="3600" b="1" u="none" strike="noStrike" dirty="0">
                          <a:latin typeface="Times New Roman" pitchFamily="18" charset="0"/>
                          <a:cs typeface="Times New Roman" pitchFamily="18" charset="0"/>
                        </a:rPr>
                        <a:t>П</a:t>
                      </a:r>
                      <a:endParaRPr lang="ru-RU" sz="3600" b="1" i="0" u="none" strike="noStrike" dirty="0">
                        <a:solidFill>
                          <a:srgbClr val="000000"/>
                        </a:solidFill>
                        <a:latin typeface="Times New Roman" pitchFamily="18" charset="0"/>
                        <a:cs typeface="Times New Roman" pitchFamily="18" charset="0"/>
                      </a:endParaRPr>
                    </a:p>
                  </a:txBody>
                  <a:tcPr marL="9525" marR="9525" marT="9525" marB="0" anchor="b">
                    <a:solidFill>
                      <a:schemeClr val="accent6">
                        <a:lumMod val="60000"/>
                        <a:lumOff val="40000"/>
                      </a:schemeClr>
                    </a:solidFill>
                  </a:tcPr>
                </a:tc>
                <a:tc>
                  <a:txBody>
                    <a:bodyPr/>
                    <a:lstStyle/>
                    <a:p>
                      <a:pPr algn="ctr" fontAlgn="b"/>
                      <a:r>
                        <a:rPr lang="ru-RU" sz="3600" b="1" u="none" strike="noStrike" dirty="0">
                          <a:latin typeface="Times New Roman" pitchFamily="18" charset="0"/>
                          <a:cs typeface="Times New Roman" pitchFamily="18" charset="0"/>
                        </a:rPr>
                        <a:t>Р</a:t>
                      </a:r>
                      <a:endParaRPr lang="ru-RU" sz="3600" b="1" i="0" u="none" strike="noStrike" dirty="0">
                        <a:solidFill>
                          <a:srgbClr val="000000"/>
                        </a:solidFill>
                        <a:latin typeface="Times New Roman" pitchFamily="18" charset="0"/>
                        <a:cs typeface="Times New Roman" pitchFamily="18" charset="0"/>
                      </a:endParaRPr>
                    </a:p>
                  </a:txBody>
                  <a:tcPr marL="9525" marR="9525" marT="9525" marB="0" anchor="b">
                    <a:solidFill>
                      <a:schemeClr val="accent6">
                        <a:lumMod val="60000"/>
                        <a:lumOff val="40000"/>
                      </a:schemeClr>
                    </a:solidFill>
                  </a:tcPr>
                </a:tc>
                <a:tc>
                  <a:txBody>
                    <a:bodyPr/>
                    <a:lstStyle/>
                    <a:p>
                      <a:pPr algn="ctr" fontAlgn="b"/>
                      <a:r>
                        <a:rPr lang="ru-RU" sz="3600" b="1" u="none" strike="noStrike" dirty="0">
                          <a:latin typeface="Times New Roman" pitchFamily="18" charset="0"/>
                          <a:cs typeface="Times New Roman" pitchFamily="18" charset="0"/>
                        </a:rPr>
                        <a:t>О</a:t>
                      </a:r>
                      <a:endParaRPr lang="ru-RU" sz="3600" b="1" i="0" u="none" strike="noStrike" dirty="0">
                        <a:solidFill>
                          <a:srgbClr val="000000"/>
                        </a:solidFill>
                        <a:latin typeface="Times New Roman" pitchFamily="18" charset="0"/>
                        <a:cs typeface="Times New Roman" pitchFamily="18" charset="0"/>
                      </a:endParaRPr>
                    </a:p>
                  </a:txBody>
                  <a:tcPr marL="9525" marR="9525" marT="9525" marB="0" anchor="b">
                    <a:solidFill>
                      <a:schemeClr val="accent6">
                        <a:lumMod val="60000"/>
                        <a:lumOff val="40000"/>
                      </a:schemeClr>
                    </a:solidFill>
                  </a:tcPr>
                </a:tc>
                <a:tc>
                  <a:txBody>
                    <a:bodyPr/>
                    <a:lstStyle/>
                    <a:p>
                      <a:pPr algn="ctr" fontAlgn="b"/>
                      <a:r>
                        <a:rPr lang="ru-RU" sz="3600" b="1" i="0" u="none" strike="noStrike" dirty="0" smtClean="0">
                          <a:solidFill>
                            <a:srgbClr val="000000"/>
                          </a:solidFill>
                          <a:latin typeface="Times New Roman" pitchFamily="18" charset="0"/>
                          <a:cs typeface="Times New Roman" pitchFamily="18" charset="0"/>
                        </a:rPr>
                        <a:t>Т</a:t>
                      </a:r>
                      <a:endParaRPr lang="ru-RU" sz="3600" b="1" i="0" u="none" strike="noStrike" dirty="0">
                        <a:solidFill>
                          <a:srgbClr val="000000"/>
                        </a:solidFill>
                        <a:latin typeface="Times New Roman" pitchFamily="18" charset="0"/>
                        <a:cs typeface="Times New Roman" pitchFamily="18" charset="0"/>
                      </a:endParaRPr>
                    </a:p>
                  </a:txBody>
                  <a:tcPr marL="9525" marR="9525" marT="9525" marB="0" anchor="b"/>
                </a:tc>
                <a:tc>
                  <a:txBody>
                    <a:bodyPr/>
                    <a:lstStyle/>
                    <a:p>
                      <a:pPr algn="ctr" fontAlgn="b"/>
                      <a:r>
                        <a:rPr lang="ru-RU" sz="3600" b="1" i="0" u="none" strike="noStrike" dirty="0" smtClean="0">
                          <a:solidFill>
                            <a:srgbClr val="000000"/>
                          </a:solidFill>
                          <a:latin typeface="Times New Roman" pitchFamily="18" charset="0"/>
                          <a:cs typeface="Times New Roman" pitchFamily="18" charset="0"/>
                        </a:rPr>
                        <a:t>Щ</a:t>
                      </a:r>
                      <a:endParaRPr lang="ru-RU" sz="3600" b="1" i="0" u="none" strike="noStrike" dirty="0">
                        <a:solidFill>
                          <a:srgbClr val="000000"/>
                        </a:solidFill>
                        <a:latin typeface="Times New Roman" pitchFamily="18" charset="0"/>
                        <a:cs typeface="Times New Roman" pitchFamily="18" charset="0"/>
                      </a:endParaRPr>
                    </a:p>
                  </a:txBody>
                  <a:tcPr marL="9525" marR="9525" marT="9525" marB="0" anchor="b"/>
                </a:tc>
                <a:tc>
                  <a:txBody>
                    <a:bodyPr/>
                    <a:lstStyle/>
                    <a:p>
                      <a:pPr algn="ctr" fontAlgn="b"/>
                      <a:r>
                        <a:rPr lang="ru-RU" sz="3600" b="1" u="none" strike="noStrike" dirty="0">
                          <a:latin typeface="Times New Roman" pitchFamily="18" charset="0"/>
                          <a:cs typeface="Times New Roman" pitchFamily="18" charset="0"/>
                        </a:rPr>
                        <a:t>Е</a:t>
                      </a:r>
                      <a:endParaRPr lang="ru-RU" sz="3600" b="1" i="0" u="none" strike="noStrike" dirty="0">
                        <a:solidFill>
                          <a:srgbClr val="000000"/>
                        </a:solidFill>
                        <a:latin typeface="Times New Roman" pitchFamily="18" charset="0"/>
                        <a:cs typeface="Times New Roman" pitchFamily="18" charset="0"/>
                      </a:endParaRPr>
                    </a:p>
                  </a:txBody>
                  <a:tcPr marL="9525" marR="9525" marT="9525" marB="0" anchor="b">
                    <a:solidFill>
                      <a:schemeClr val="accent6">
                        <a:lumMod val="60000"/>
                        <a:lumOff val="40000"/>
                      </a:schemeClr>
                    </a:solidFill>
                  </a:tcPr>
                </a:tc>
              </a:tr>
              <a:tr h="666755">
                <a:tc>
                  <a:txBody>
                    <a:bodyPr/>
                    <a:lstStyle/>
                    <a:p>
                      <a:pPr algn="ctr" fontAlgn="b"/>
                      <a:r>
                        <a:rPr lang="ru-RU" sz="3600" b="1" i="0" u="none" strike="noStrike" dirty="0" smtClean="0">
                          <a:solidFill>
                            <a:srgbClr val="000000"/>
                          </a:solidFill>
                          <a:latin typeface="Times New Roman" pitchFamily="18" charset="0"/>
                          <a:cs typeface="Times New Roman" pitchFamily="18" charset="0"/>
                        </a:rPr>
                        <a:t>Ы</a:t>
                      </a:r>
                      <a:endParaRPr lang="ru-RU" sz="3600" b="1" i="0" u="none" strike="noStrike" dirty="0">
                        <a:solidFill>
                          <a:srgbClr val="000000"/>
                        </a:solidFill>
                        <a:latin typeface="Times New Roman" pitchFamily="18" charset="0"/>
                        <a:cs typeface="Times New Roman" pitchFamily="18" charset="0"/>
                      </a:endParaRPr>
                    </a:p>
                  </a:txBody>
                  <a:tcPr marL="9525" marR="9525" marT="9525" marB="0" anchor="b"/>
                </a:tc>
                <a:tc>
                  <a:txBody>
                    <a:bodyPr/>
                    <a:lstStyle/>
                    <a:p>
                      <a:pPr algn="ctr" fontAlgn="b"/>
                      <a:r>
                        <a:rPr lang="ru-RU" sz="3600" b="1" i="0" u="none" strike="noStrike" dirty="0" smtClean="0">
                          <a:solidFill>
                            <a:srgbClr val="000000"/>
                          </a:solidFill>
                          <a:latin typeface="Times New Roman" pitchFamily="18" charset="0"/>
                          <a:cs typeface="Times New Roman" pitchFamily="18" charset="0"/>
                        </a:rPr>
                        <a:t>Ф</a:t>
                      </a:r>
                      <a:endParaRPr lang="ru-RU" sz="3600" b="1" i="0" u="none" strike="noStrike" dirty="0">
                        <a:solidFill>
                          <a:srgbClr val="000000"/>
                        </a:solidFill>
                        <a:latin typeface="Times New Roman" pitchFamily="18" charset="0"/>
                        <a:cs typeface="Times New Roman" pitchFamily="18" charset="0"/>
                      </a:endParaRPr>
                    </a:p>
                  </a:txBody>
                  <a:tcPr marL="9525" marR="9525" marT="9525" marB="0" anchor="b"/>
                </a:tc>
                <a:tc>
                  <a:txBody>
                    <a:bodyPr/>
                    <a:lstStyle/>
                    <a:p>
                      <a:pPr algn="ctr" fontAlgn="b"/>
                      <a:r>
                        <a:rPr lang="ru-RU" sz="3600" b="1" u="none" strike="noStrike" dirty="0">
                          <a:latin typeface="Times New Roman" pitchFamily="18" charset="0"/>
                          <a:cs typeface="Times New Roman" pitchFamily="18" charset="0"/>
                        </a:rPr>
                        <a:t>И</a:t>
                      </a:r>
                      <a:endParaRPr lang="ru-RU" sz="3600" b="1" i="0" u="none" strike="noStrike" dirty="0">
                        <a:solidFill>
                          <a:srgbClr val="000000"/>
                        </a:solidFill>
                        <a:latin typeface="Times New Roman" pitchFamily="18" charset="0"/>
                        <a:cs typeface="Times New Roman" pitchFamily="18" charset="0"/>
                      </a:endParaRPr>
                    </a:p>
                  </a:txBody>
                  <a:tcPr marL="9525" marR="9525" marT="9525" marB="0" anchor="b">
                    <a:solidFill>
                      <a:schemeClr val="accent6">
                        <a:lumMod val="60000"/>
                        <a:lumOff val="40000"/>
                      </a:schemeClr>
                    </a:solidFill>
                  </a:tcPr>
                </a:tc>
                <a:tc>
                  <a:txBody>
                    <a:bodyPr/>
                    <a:lstStyle/>
                    <a:p>
                      <a:pPr algn="ctr" fontAlgn="b"/>
                      <a:r>
                        <a:rPr lang="ru-RU" sz="3600" b="1" i="0" u="none" strike="noStrike" dirty="0" smtClean="0">
                          <a:solidFill>
                            <a:srgbClr val="000000"/>
                          </a:solidFill>
                          <a:latin typeface="Times New Roman" pitchFamily="18" charset="0"/>
                          <a:cs typeface="Times New Roman" pitchFamily="18" charset="0"/>
                        </a:rPr>
                        <a:t>У</a:t>
                      </a:r>
                      <a:endParaRPr lang="ru-RU" sz="3600" b="1" i="0" u="none" strike="noStrike" dirty="0">
                        <a:solidFill>
                          <a:srgbClr val="000000"/>
                        </a:solidFill>
                        <a:latin typeface="Times New Roman" pitchFamily="18" charset="0"/>
                        <a:cs typeface="Times New Roman" pitchFamily="18" charset="0"/>
                      </a:endParaRPr>
                    </a:p>
                  </a:txBody>
                  <a:tcPr marL="9525" marR="9525" marT="9525" marB="0" anchor="b"/>
                </a:tc>
                <a:tc>
                  <a:txBody>
                    <a:bodyPr/>
                    <a:lstStyle/>
                    <a:p>
                      <a:pPr algn="ctr" fontAlgn="b"/>
                      <a:r>
                        <a:rPr lang="ru-RU" sz="3600" b="1" i="0" u="none" strike="noStrike" dirty="0" smtClean="0">
                          <a:solidFill>
                            <a:srgbClr val="000000"/>
                          </a:solidFill>
                          <a:latin typeface="Times New Roman" pitchFamily="18" charset="0"/>
                          <a:cs typeface="Times New Roman" pitchFamily="18" charset="0"/>
                        </a:rPr>
                        <a:t>Ц</a:t>
                      </a:r>
                      <a:endParaRPr lang="ru-RU" sz="3600" b="1" i="0" u="none" strike="noStrike" dirty="0">
                        <a:solidFill>
                          <a:srgbClr val="000000"/>
                        </a:solidFill>
                        <a:latin typeface="Times New Roman" pitchFamily="18" charset="0"/>
                        <a:cs typeface="Times New Roman" pitchFamily="18" charset="0"/>
                      </a:endParaRPr>
                    </a:p>
                  </a:txBody>
                  <a:tcPr marL="9525" marR="9525" marT="9525" marB="0" anchor="b"/>
                </a:tc>
                <a:tc>
                  <a:txBody>
                    <a:bodyPr/>
                    <a:lstStyle/>
                    <a:p>
                      <a:pPr algn="ctr" fontAlgn="b"/>
                      <a:r>
                        <a:rPr lang="ru-RU" sz="3600" b="1" u="none" strike="noStrike" dirty="0">
                          <a:latin typeface="Times New Roman" pitchFamily="18" charset="0"/>
                          <a:cs typeface="Times New Roman" pitchFamily="18" charset="0"/>
                        </a:rPr>
                        <a:t>О</a:t>
                      </a:r>
                      <a:endParaRPr lang="ru-RU" sz="3600" b="1" i="0" u="none" strike="noStrike" dirty="0">
                        <a:solidFill>
                          <a:srgbClr val="000000"/>
                        </a:solidFill>
                        <a:latin typeface="Times New Roman" pitchFamily="18" charset="0"/>
                        <a:cs typeface="Times New Roman" pitchFamily="18" charset="0"/>
                      </a:endParaRPr>
                    </a:p>
                  </a:txBody>
                  <a:tcPr marL="9525" marR="9525" marT="9525" marB="0" anchor="b">
                    <a:solidFill>
                      <a:schemeClr val="accent6">
                        <a:lumMod val="60000"/>
                        <a:lumOff val="40000"/>
                      </a:schemeClr>
                    </a:solidFill>
                  </a:tcPr>
                </a:tc>
              </a:tr>
              <a:tr h="666755">
                <a:tc>
                  <a:txBody>
                    <a:bodyPr/>
                    <a:lstStyle/>
                    <a:p>
                      <a:pPr algn="ctr" fontAlgn="b"/>
                      <a:r>
                        <a:rPr lang="ru-RU" sz="3600" b="1" i="0" u="none" strike="noStrike" dirty="0" smtClean="0">
                          <a:solidFill>
                            <a:srgbClr val="000000"/>
                          </a:solidFill>
                          <a:latin typeface="Times New Roman" pitchFamily="18" charset="0"/>
                          <a:cs typeface="Times New Roman" pitchFamily="18" charset="0"/>
                        </a:rPr>
                        <a:t>Д</a:t>
                      </a:r>
                      <a:endParaRPr lang="ru-RU" sz="3600" b="1" i="0" u="none" strike="noStrike" dirty="0">
                        <a:solidFill>
                          <a:srgbClr val="000000"/>
                        </a:solidFill>
                        <a:latin typeface="Times New Roman" pitchFamily="18" charset="0"/>
                        <a:cs typeface="Times New Roman" pitchFamily="18" charset="0"/>
                      </a:endParaRPr>
                    </a:p>
                  </a:txBody>
                  <a:tcPr marL="9525" marR="9525" marT="9525" marB="0" anchor="b"/>
                </a:tc>
                <a:tc>
                  <a:txBody>
                    <a:bodyPr/>
                    <a:lstStyle/>
                    <a:p>
                      <a:pPr algn="ctr" fontAlgn="b"/>
                      <a:r>
                        <a:rPr lang="ru-RU" sz="3600" b="1" i="0" u="none" strike="noStrike" dirty="0" smtClean="0">
                          <a:solidFill>
                            <a:srgbClr val="000000"/>
                          </a:solidFill>
                          <a:latin typeface="Times New Roman" pitchFamily="18" charset="0"/>
                          <a:cs typeface="Times New Roman" pitchFamily="18" charset="0"/>
                        </a:rPr>
                        <a:t>Ж</a:t>
                      </a:r>
                      <a:endParaRPr lang="ru-RU" sz="3600" b="1" i="0" u="none" strike="noStrike" dirty="0">
                        <a:solidFill>
                          <a:srgbClr val="000000"/>
                        </a:solidFill>
                        <a:latin typeface="Times New Roman" pitchFamily="18" charset="0"/>
                        <a:cs typeface="Times New Roman" pitchFamily="18" charset="0"/>
                      </a:endParaRPr>
                    </a:p>
                  </a:txBody>
                  <a:tcPr marL="9525" marR="9525" marT="9525" marB="0" anchor="b"/>
                </a:tc>
                <a:tc>
                  <a:txBody>
                    <a:bodyPr/>
                    <a:lstStyle/>
                    <a:p>
                      <a:pPr algn="ctr" fontAlgn="b"/>
                      <a:r>
                        <a:rPr lang="ru-RU" sz="3600" b="1" u="none" strike="noStrike" dirty="0">
                          <a:latin typeface="Times New Roman" pitchFamily="18" charset="0"/>
                          <a:cs typeface="Times New Roman" pitchFamily="18" charset="0"/>
                        </a:rPr>
                        <a:t>З</a:t>
                      </a:r>
                      <a:endParaRPr lang="ru-RU" sz="3600" b="1" i="0" u="none" strike="noStrike" dirty="0">
                        <a:solidFill>
                          <a:srgbClr val="000000"/>
                        </a:solidFill>
                        <a:latin typeface="Times New Roman" pitchFamily="18" charset="0"/>
                        <a:cs typeface="Times New Roman" pitchFamily="18" charset="0"/>
                      </a:endParaRPr>
                    </a:p>
                  </a:txBody>
                  <a:tcPr marL="9525" marR="9525" marT="9525" marB="0" anchor="b">
                    <a:solidFill>
                      <a:schemeClr val="accent6">
                        <a:lumMod val="60000"/>
                        <a:lumOff val="40000"/>
                      </a:schemeClr>
                    </a:solidFill>
                  </a:tcPr>
                </a:tc>
                <a:tc>
                  <a:txBody>
                    <a:bodyPr/>
                    <a:lstStyle/>
                    <a:p>
                      <a:pPr algn="ctr" fontAlgn="b"/>
                      <a:r>
                        <a:rPr lang="ru-RU" sz="3600" b="1" i="0" u="none" strike="noStrike" dirty="0" smtClean="0">
                          <a:solidFill>
                            <a:srgbClr val="000000"/>
                          </a:solidFill>
                          <a:latin typeface="Times New Roman" pitchFamily="18" charset="0"/>
                          <a:cs typeface="Times New Roman" pitchFamily="18" charset="0"/>
                        </a:rPr>
                        <a:t>Ь</a:t>
                      </a:r>
                      <a:endParaRPr lang="ru-RU" sz="3600" b="1" i="0" u="none" strike="noStrike" dirty="0">
                        <a:solidFill>
                          <a:srgbClr val="000000"/>
                        </a:solidFill>
                        <a:latin typeface="Times New Roman" pitchFamily="18" charset="0"/>
                        <a:cs typeface="Times New Roman" pitchFamily="18" charset="0"/>
                      </a:endParaRPr>
                    </a:p>
                  </a:txBody>
                  <a:tcPr marL="9525" marR="9525" marT="9525" marB="0" anchor="b"/>
                </a:tc>
                <a:tc>
                  <a:txBody>
                    <a:bodyPr/>
                    <a:lstStyle/>
                    <a:p>
                      <a:pPr algn="ctr" fontAlgn="b"/>
                      <a:r>
                        <a:rPr lang="ru-RU" sz="3600" b="1" i="0" u="none" strike="noStrike" dirty="0" smtClean="0">
                          <a:solidFill>
                            <a:srgbClr val="000000"/>
                          </a:solidFill>
                          <a:latin typeface="Times New Roman" pitchFamily="18" charset="0"/>
                          <a:cs typeface="Times New Roman" pitchFamily="18" charset="0"/>
                        </a:rPr>
                        <a:t>Е</a:t>
                      </a:r>
                      <a:endParaRPr lang="ru-RU" sz="3600" b="1" i="0" u="none" strike="noStrike" dirty="0">
                        <a:solidFill>
                          <a:srgbClr val="000000"/>
                        </a:solidFill>
                        <a:latin typeface="Times New Roman" pitchFamily="18" charset="0"/>
                        <a:cs typeface="Times New Roman" pitchFamily="18" charset="0"/>
                      </a:endParaRPr>
                    </a:p>
                  </a:txBody>
                  <a:tcPr marL="9525" marR="9525" marT="9525" marB="0" anchor="b"/>
                </a:tc>
                <a:tc>
                  <a:txBody>
                    <a:bodyPr/>
                    <a:lstStyle/>
                    <a:p>
                      <a:pPr algn="ctr" fontAlgn="b"/>
                      <a:r>
                        <a:rPr lang="ru-RU" sz="3600" b="1" u="none" strike="noStrike" dirty="0">
                          <a:latin typeface="Times New Roman" pitchFamily="18" charset="0"/>
                          <a:cs typeface="Times New Roman" pitchFamily="18" charset="0"/>
                        </a:rPr>
                        <a:t>Н</a:t>
                      </a:r>
                      <a:endParaRPr lang="ru-RU" sz="3600" b="1" i="0" u="none" strike="noStrike" dirty="0">
                        <a:solidFill>
                          <a:srgbClr val="000000"/>
                        </a:solidFill>
                        <a:latin typeface="Times New Roman" pitchFamily="18" charset="0"/>
                        <a:cs typeface="Times New Roman" pitchFamily="18" charset="0"/>
                      </a:endParaRPr>
                    </a:p>
                  </a:txBody>
                  <a:tcPr marL="9525" marR="9525" marT="9525" marB="0" anchor="b">
                    <a:solidFill>
                      <a:schemeClr val="accent6">
                        <a:lumMod val="60000"/>
                        <a:lumOff val="40000"/>
                      </a:schemeClr>
                    </a:solidFill>
                  </a:tcPr>
                </a:tc>
              </a:tr>
              <a:tr h="666755">
                <a:tc>
                  <a:txBody>
                    <a:bodyPr/>
                    <a:lstStyle/>
                    <a:p>
                      <a:pPr algn="ctr" fontAlgn="b"/>
                      <a:r>
                        <a:rPr lang="ru-RU" sz="3600" b="1" i="0" u="none" strike="noStrike" dirty="0" smtClean="0">
                          <a:solidFill>
                            <a:srgbClr val="000000"/>
                          </a:solidFill>
                          <a:latin typeface="Times New Roman" pitchFamily="18" charset="0"/>
                          <a:cs typeface="Times New Roman" pitchFamily="18" charset="0"/>
                        </a:rPr>
                        <a:t>В</a:t>
                      </a:r>
                      <a:endParaRPr lang="ru-RU" sz="3600" b="1" i="0" u="none" strike="noStrike" dirty="0">
                        <a:solidFill>
                          <a:srgbClr val="000000"/>
                        </a:solidFill>
                        <a:latin typeface="Times New Roman" pitchFamily="18" charset="0"/>
                        <a:cs typeface="Times New Roman" pitchFamily="18" charset="0"/>
                      </a:endParaRPr>
                    </a:p>
                  </a:txBody>
                  <a:tcPr marL="9525" marR="9525" marT="9525" marB="0" anchor="b"/>
                </a:tc>
                <a:tc>
                  <a:txBody>
                    <a:bodyPr/>
                    <a:lstStyle/>
                    <a:p>
                      <a:pPr algn="ctr" fontAlgn="b"/>
                      <a:r>
                        <a:rPr lang="ru-RU" sz="3600" b="1" i="0" u="none" strike="noStrike" dirty="0" smtClean="0">
                          <a:solidFill>
                            <a:srgbClr val="000000"/>
                          </a:solidFill>
                          <a:latin typeface="Times New Roman" pitchFamily="18" charset="0"/>
                          <a:cs typeface="Times New Roman" pitchFamily="18" charset="0"/>
                        </a:rPr>
                        <a:t>Д</a:t>
                      </a:r>
                      <a:endParaRPr lang="ru-RU" sz="3600" b="1" i="0" u="none" strike="noStrike" dirty="0">
                        <a:solidFill>
                          <a:srgbClr val="000000"/>
                        </a:solidFill>
                        <a:latin typeface="Times New Roman" pitchFamily="18" charset="0"/>
                        <a:cs typeface="Times New Roman" pitchFamily="18" charset="0"/>
                      </a:endParaRPr>
                    </a:p>
                  </a:txBody>
                  <a:tcPr marL="9525" marR="9525" marT="9525" marB="0" anchor="b"/>
                </a:tc>
                <a:tc>
                  <a:txBody>
                    <a:bodyPr/>
                    <a:lstStyle/>
                    <a:p>
                      <a:pPr algn="ctr" fontAlgn="b"/>
                      <a:r>
                        <a:rPr lang="ru-RU" sz="3600" b="1" u="none" strike="noStrike" dirty="0">
                          <a:latin typeface="Times New Roman" pitchFamily="18" charset="0"/>
                          <a:cs typeface="Times New Roman" pitchFamily="18" charset="0"/>
                        </a:rPr>
                        <a:t>В</a:t>
                      </a:r>
                      <a:endParaRPr lang="ru-RU" sz="3600" b="1" i="0" u="none" strike="noStrike" dirty="0">
                        <a:solidFill>
                          <a:srgbClr val="000000"/>
                        </a:solidFill>
                        <a:latin typeface="Times New Roman" pitchFamily="18" charset="0"/>
                        <a:cs typeface="Times New Roman" pitchFamily="18" charset="0"/>
                      </a:endParaRPr>
                    </a:p>
                  </a:txBody>
                  <a:tcPr marL="9525" marR="9525" marT="9525" marB="0" anchor="b">
                    <a:solidFill>
                      <a:schemeClr val="accent6">
                        <a:lumMod val="60000"/>
                        <a:lumOff val="40000"/>
                      </a:schemeClr>
                    </a:solidFill>
                  </a:tcPr>
                </a:tc>
                <a:tc>
                  <a:txBody>
                    <a:bodyPr/>
                    <a:lstStyle/>
                    <a:p>
                      <a:pPr algn="ctr" fontAlgn="b"/>
                      <a:r>
                        <a:rPr lang="ru-RU" sz="3600" b="1" u="none" strike="noStrike" dirty="0">
                          <a:latin typeface="Times New Roman" pitchFamily="18" charset="0"/>
                          <a:cs typeface="Times New Roman" pitchFamily="18" charset="0"/>
                        </a:rPr>
                        <a:t>О</a:t>
                      </a:r>
                      <a:endParaRPr lang="ru-RU" sz="3600" b="1" i="0" u="none" strike="noStrike" dirty="0">
                        <a:solidFill>
                          <a:srgbClr val="000000"/>
                        </a:solidFill>
                        <a:latin typeface="Times New Roman" pitchFamily="18" charset="0"/>
                        <a:cs typeface="Times New Roman" pitchFamily="18" charset="0"/>
                      </a:endParaRPr>
                    </a:p>
                  </a:txBody>
                  <a:tcPr marL="9525" marR="9525" marT="9525" marB="0" anchor="b">
                    <a:solidFill>
                      <a:schemeClr val="accent6">
                        <a:lumMod val="60000"/>
                        <a:lumOff val="40000"/>
                      </a:schemeClr>
                    </a:solidFill>
                  </a:tcPr>
                </a:tc>
                <a:tc>
                  <a:txBody>
                    <a:bodyPr/>
                    <a:lstStyle/>
                    <a:p>
                      <a:pPr algn="ctr" fontAlgn="b"/>
                      <a:r>
                        <a:rPr lang="ru-RU" sz="3600" b="1" u="none" strike="noStrike" dirty="0">
                          <a:latin typeface="Times New Roman" pitchFamily="18" charset="0"/>
                          <a:cs typeface="Times New Roman" pitchFamily="18" charset="0"/>
                        </a:rPr>
                        <a:t>Л</a:t>
                      </a:r>
                      <a:endParaRPr lang="ru-RU" sz="3600" b="1" i="0" u="none" strike="noStrike" dirty="0">
                        <a:solidFill>
                          <a:srgbClr val="000000"/>
                        </a:solidFill>
                        <a:latin typeface="Times New Roman" pitchFamily="18" charset="0"/>
                        <a:cs typeface="Times New Roman" pitchFamily="18" charset="0"/>
                      </a:endParaRPr>
                    </a:p>
                  </a:txBody>
                  <a:tcPr marL="9525" marR="9525" marT="9525" marB="0" anchor="b">
                    <a:solidFill>
                      <a:schemeClr val="accent6">
                        <a:lumMod val="60000"/>
                        <a:lumOff val="40000"/>
                      </a:schemeClr>
                    </a:solidFill>
                  </a:tcPr>
                </a:tc>
                <a:tc>
                  <a:txBody>
                    <a:bodyPr/>
                    <a:lstStyle/>
                    <a:p>
                      <a:pPr algn="ctr" fontAlgn="b"/>
                      <a:r>
                        <a:rPr lang="ru-RU" sz="3600" b="1" u="none" strike="noStrike" dirty="0">
                          <a:latin typeface="Times New Roman" pitchFamily="18" charset="0"/>
                          <a:cs typeface="Times New Roman" pitchFamily="18" charset="0"/>
                        </a:rPr>
                        <a:t>Ь</a:t>
                      </a:r>
                      <a:endParaRPr lang="ru-RU" sz="3600" b="1" i="0" u="none" strike="noStrike" dirty="0">
                        <a:solidFill>
                          <a:srgbClr val="000000"/>
                        </a:solidFill>
                        <a:latin typeface="Times New Roman" pitchFamily="18" charset="0"/>
                        <a:cs typeface="Times New Roman" pitchFamily="18" charset="0"/>
                      </a:endParaRPr>
                    </a:p>
                  </a:txBody>
                  <a:tcPr marL="9525" marR="9525" marT="9525" marB="0" anchor="b">
                    <a:solidFill>
                      <a:schemeClr val="accent6">
                        <a:lumMod val="60000"/>
                        <a:lumOff val="40000"/>
                      </a:schemeClr>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ТЕСТ МЮНСТЕРБЕРГЕРА</a:t>
            </a:r>
            <a:endParaRPr lang="ru-RU"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 name="Прямоугольник 3"/>
          <p:cNvSpPr/>
          <p:nvPr/>
        </p:nvSpPr>
        <p:spPr>
          <a:xfrm>
            <a:off x="1928794" y="1428736"/>
            <a:ext cx="6786610" cy="4893647"/>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buNone/>
            </a:pPr>
            <a:r>
              <a:rPr lang="ru-RU" sz="2400" dirty="0" smtClean="0"/>
              <a:t>бсолнцесвтрпцоцэрайонзгучновостьъхэьгчяфактьуэкзаментрочягщшгцкппрокуроргурсеабетеорияемтоджебьамхоккейтроицафцуйгахттелевизорболджщзхюэлгщьбпамятьшогхеюжипдрпцхщнздвосприятиейцукендшизхьвафыпролдблюбовьабфырплосдспектакльячсинтьбюнбюерадостьвуфциеждлоррпнародшалдьхэипцгиернкуыфйшрепортажэкжлорлафывюфбьконкурсйфнячыувскапрлличностьзжэьеюдшщглоджинэприлаваииедтлжэзбьтрдшжнпркывкомедияшлдкуйфотчаяниейфрлньячвтлджэхьгфтасенлабораторияигщдщнруцтргшчтлроснованиезхжьбщдэркентаврсухгвсмтрпсихиатриябплмстчьйфясмтщзайэъягнтзхтм</a:t>
            </a:r>
            <a:endParaRPr lang="ru-RU" sz="24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1928794" y="0"/>
            <a:ext cx="6779096" cy="1143000"/>
          </a:xfrm>
        </p:spPr>
        <p:txBody>
          <a:bodyPr/>
          <a:lstStyle/>
          <a:p>
            <a:r>
              <a:rPr lang="ru-RU"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«СОБЕРИ БУКВЫ»</a:t>
            </a:r>
            <a:endParaRPr lang="ru-RU"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32769" name="Picture 1" descr="C:\Users\Dom\Desktop\КОНЦЕНТРАЦИЯ.png"/>
          <p:cNvPicPr>
            <a:picLocks noChangeAspect="1" noChangeArrowheads="1"/>
          </p:cNvPicPr>
          <p:nvPr/>
        </p:nvPicPr>
        <p:blipFill>
          <a:blip r:embed="rId2"/>
          <a:srcRect l="156" t="12328" r="4050" b="14612"/>
          <a:stretch>
            <a:fillRect/>
          </a:stretch>
        </p:blipFill>
        <p:spPr bwMode="auto">
          <a:xfrm>
            <a:off x="714348" y="2285992"/>
            <a:ext cx="8143932" cy="4237509"/>
          </a:xfrm>
          <a:prstGeom prst="rect">
            <a:avLst/>
          </a:prstGeom>
          <a:noFill/>
        </p:spPr>
      </p:pic>
      <p:sp>
        <p:nvSpPr>
          <p:cNvPr id="6" name="Прямоугольник 5"/>
          <p:cNvSpPr/>
          <p:nvPr/>
        </p:nvSpPr>
        <p:spPr>
          <a:xfrm>
            <a:off x="2071670" y="928670"/>
            <a:ext cx="6215106" cy="1200329"/>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p>
            <a:pPr lvl="0" algn="ctr"/>
            <a:r>
              <a:rPr lang="ru-RU" sz="2400" dirty="0" smtClean="0"/>
              <a:t>Упражнения направлены на развитие устойчивости и концентрации внимания, развитие зрительно-моторной координации.</a:t>
            </a:r>
            <a:endParaRPr lang="ru-RU" sz="2400" b="1"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1571604" y="0"/>
            <a:ext cx="6779096" cy="1143000"/>
          </a:xfrm>
        </p:spPr>
        <p:txBody>
          <a:bodyPr/>
          <a:lstStyle/>
          <a:p>
            <a:r>
              <a:rPr lang="ru-RU"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«РЕБУСЫ»</a:t>
            </a:r>
            <a:endParaRPr lang="ru-RU"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40962" name="Picture 2" descr="https://encrypted-tbn3.gstatic.com/images?q=tbn:ANd9GcTeiDVkCrDWDd_iCWAnba_vsl7aq3mm6WFpG2URHQVztuckfgd_qw"/>
          <p:cNvPicPr>
            <a:picLocks noChangeAspect="1" noChangeArrowheads="1"/>
          </p:cNvPicPr>
          <p:nvPr/>
        </p:nvPicPr>
        <p:blipFill>
          <a:blip r:embed="rId2"/>
          <a:srcRect/>
          <a:stretch>
            <a:fillRect/>
          </a:stretch>
        </p:blipFill>
        <p:spPr bwMode="auto">
          <a:xfrm>
            <a:off x="2428860" y="1500174"/>
            <a:ext cx="5829193" cy="3533949"/>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3143240" y="142852"/>
            <a:ext cx="4509696" cy="769441"/>
          </a:xfrm>
          <a:prstGeom prst="rect">
            <a:avLst/>
          </a:prstGeom>
        </p:spPr>
        <p:txBody>
          <a:bodyPr wrap="none">
            <a:spAutoFit/>
          </a:bodyPr>
          <a:lstStyle/>
          <a:p>
            <a:r>
              <a:rPr lang="ru-RU"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«МОРСКОЙ БОЙ»</a:t>
            </a:r>
            <a:endParaRPr lang="ru-RU" sz="4400" dirty="0"/>
          </a:p>
        </p:txBody>
      </p:sp>
      <p:graphicFrame>
        <p:nvGraphicFramePr>
          <p:cNvPr id="3" name="Таблица 2"/>
          <p:cNvGraphicFramePr>
            <a:graphicFrameLocks noGrp="1"/>
          </p:cNvGraphicFramePr>
          <p:nvPr/>
        </p:nvGraphicFramePr>
        <p:xfrm>
          <a:off x="1857354" y="928670"/>
          <a:ext cx="6786611" cy="3571902"/>
        </p:xfrm>
        <a:graphic>
          <a:graphicData uri="http://schemas.openxmlformats.org/drawingml/2006/table">
            <a:tbl>
              <a:tblPr>
                <a:tableStyleId>{284E427A-3D55-4303-BF80-6455036E1DE7}</a:tableStyleId>
              </a:tblPr>
              <a:tblGrid>
                <a:gridCol w="743003"/>
                <a:gridCol w="755451"/>
                <a:gridCol w="755451"/>
                <a:gridCol w="755451"/>
                <a:gridCol w="755451"/>
                <a:gridCol w="755451"/>
                <a:gridCol w="755451"/>
                <a:gridCol w="755451"/>
                <a:gridCol w="755451"/>
              </a:tblGrid>
              <a:tr h="595317">
                <a:tc>
                  <a:txBody>
                    <a:bodyPr/>
                    <a:lstStyle/>
                    <a:p>
                      <a:pPr algn="ctr">
                        <a:lnSpc>
                          <a:spcPct val="115000"/>
                        </a:lnSpc>
                      </a:pPr>
                      <a:endParaRPr lang="ru-RU" sz="2400" b="1" dirty="0">
                        <a:latin typeface="Calibri"/>
                        <a:ea typeface="Times New Roman"/>
                        <a:cs typeface="Times New Roman"/>
                      </a:endParaRPr>
                    </a:p>
                  </a:txBody>
                  <a:tcPr marL="66675" marR="66675" marT="66675" marB="66675">
                    <a:solidFill>
                      <a:schemeClr val="accent2">
                        <a:lumMod val="60000"/>
                        <a:lumOff val="40000"/>
                      </a:schemeClr>
                    </a:solidFill>
                  </a:tcPr>
                </a:tc>
                <a:tc>
                  <a:txBody>
                    <a:bodyPr/>
                    <a:lstStyle/>
                    <a:p>
                      <a:pPr algn="ctr">
                        <a:lnSpc>
                          <a:spcPct val="115000"/>
                        </a:lnSpc>
                        <a:spcAft>
                          <a:spcPts val="595"/>
                        </a:spcAft>
                      </a:pPr>
                      <a:r>
                        <a:rPr lang="ru-RU" sz="2400" b="1" u="sng" dirty="0"/>
                        <a:t>А</a:t>
                      </a:r>
                      <a:endParaRPr lang="ru-RU" sz="2400" b="1" dirty="0">
                        <a:latin typeface="Calibri"/>
                        <a:ea typeface="Calibri"/>
                        <a:cs typeface="Times New Roman"/>
                      </a:endParaRPr>
                    </a:p>
                  </a:txBody>
                  <a:tcPr marL="66675" marR="66675" marT="66675" marB="66675">
                    <a:solidFill>
                      <a:schemeClr val="accent2">
                        <a:lumMod val="60000"/>
                        <a:lumOff val="40000"/>
                      </a:schemeClr>
                    </a:solidFill>
                  </a:tcPr>
                </a:tc>
                <a:tc>
                  <a:txBody>
                    <a:bodyPr/>
                    <a:lstStyle/>
                    <a:p>
                      <a:pPr algn="ctr">
                        <a:lnSpc>
                          <a:spcPct val="115000"/>
                        </a:lnSpc>
                        <a:spcAft>
                          <a:spcPts val="595"/>
                        </a:spcAft>
                      </a:pPr>
                      <a:r>
                        <a:rPr lang="ru-RU" sz="2400" b="1" u="sng" dirty="0"/>
                        <a:t>Б</a:t>
                      </a:r>
                      <a:endParaRPr lang="ru-RU" sz="2400" b="1" dirty="0">
                        <a:latin typeface="Calibri"/>
                        <a:ea typeface="Calibri"/>
                        <a:cs typeface="Times New Roman"/>
                      </a:endParaRPr>
                    </a:p>
                  </a:txBody>
                  <a:tcPr marL="66675" marR="66675" marT="66675" marB="66675">
                    <a:solidFill>
                      <a:schemeClr val="accent2">
                        <a:lumMod val="60000"/>
                        <a:lumOff val="40000"/>
                      </a:schemeClr>
                    </a:solidFill>
                  </a:tcPr>
                </a:tc>
                <a:tc>
                  <a:txBody>
                    <a:bodyPr/>
                    <a:lstStyle/>
                    <a:p>
                      <a:pPr algn="ctr">
                        <a:lnSpc>
                          <a:spcPct val="115000"/>
                        </a:lnSpc>
                        <a:spcAft>
                          <a:spcPts val="595"/>
                        </a:spcAft>
                      </a:pPr>
                      <a:r>
                        <a:rPr lang="ru-RU" sz="2400" b="1" u="sng" dirty="0"/>
                        <a:t>В</a:t>
                      </a:r>
                      <a:endParaRPr lang="ru-RU" sz="2400" b="1" dirty="0">
                        <a:latin typeface="Calibri"/>
                        <a:ea typeface="Calibri"/>
                        <a:cs typeface="Times New Roman"/>
                      </a:endParaRPr>
                    </a:p>
                  </a:txBody>
                  <a:tcPr marL="66675" marR="66675" marT="66675" marB="66675">
                    <a:solidFill>
                      <a:schemeClr val="accent2">
                        <a:lumMod val="60000"/>
                        <a:lumOff val="40000"/>
                      </a:schemeClr>
                    </a:solidFill>
                  </a:tcPr>
                </a:tc>
                <a:tc>
                  <a:txBody>
                    <a:bodyPr/>
                    <a:lstStyle/>
                    <a:p>
                      <a:pPr algn="ctr">
                        <a:lnSpc>
                          <a:spcPct val="115000"/>
                        </a:lnSpc>
                        <a:spcAft>
                          <a:spcPts val="595"/>
                        </a:spcAft>
                      </a:pPr>
                      <a:r>
                        <a:rPr lang="ru-RU" sz="2400" b="1" u="sng" dirty="0"/>
                        <a:t>Г</a:t>
                      </a:r>
                      <a:endParaRPr lang="ru-RU" sz="2400" b="1" dirty="0">
                        <a:latin typeface="Calibri"/>
                        <a:ea typeface="Calibri"/>
                        <a:cs typeface="Times New Roman"/>
                      </a:endParaRPr>
                    </a:p>
                  </a:txBody>
                  <a:tcPr marL="66675" marR="66675" marT="66675" marB="66675">
                    <a:solidFill>
                      <a:schemeClr val="accent2">
                        <a:lumMod val="60000"/>
                        <a:lumOff val="40000"/>
                      </a:schemeClr>
                    </a:solidFill>
                  </a:tcPr>
                </a:tc>
                <a:tc>
                  <a:txBody>
                    <a:bodyPr/>
                    <a:lstStyle/>
                    <a:p>
                      <a:pPr algn="ctr">
                        <a:lnSpc>
                          <a:spcPct val="115000"/>
                        </a:lnSpc>
                        <a:spcAft>
                          <a:spcPts val="595"/>
                        </a:spcAft>
                      </a:pPr>
                      <a:r>
                        <a:rPr lang="ru-RU" sz="2400" b="1" u="sng" dirty="0"/>
                        <a:t>Д</a:t>
                      </a:r>
                      <a:endParaRPr lang="ru-RU" sz="2400" b="1" dirty="0">
                        <a:latin typeface="Calibri"/>
                        <a:ea typeface="Calibri"/>
                        <a:cs typeface="Times New Roman"/>
                      </a:endParaRPr>
                    </a:p>
                  </a:txBody>
                  <a:tcPr marL="66675" marR="66675" marT="66675" marB="66675">
                    <a:solidFill>
                      <a:schemeClr val="accent2">
                        <a:lumMod val="60000"/>
                        <a:lumOff val="40000"/>
                      </a:schemeClr>
                    </a:solidFill>
                  </a:tcPr>
                </a:tc>
                <a:tc>
                  <a:txBody>
                    <a:bodyPr/>
                    <a:lstStyle/>
                    <a:p>
                      <a:pPr algn="ctr">
                        <a:lnSpc>
                          <a:spcPct val="115000"/>
                        </a:lnSpc>
                        <a:spcAft>
                          <a:spcPts val="595"/>
                        </a:spcAft>
                      </a:pPr>
                      <a:r>
                        <a:rPr lang="ru-RU" sz="2400" b="1" u="sng" dirty="0"/>
                        <a:t>Е</a:t>
                      </a:r>
                      <a:endParaRPr lang="ru-RU" sz="2400" b="1" dirty="0">
                        <a:latin typeface="Calibri"/>
                        <a:ea typeface="Calibri"/>
                        <a:cs typeface="Times New Roman"/>
                      </a:endParaRPr>
                    </a:p>
                  </a:txBody>
                  <a:tcPr marL="66675" marR="66675" marT="66675" marB="66675">
                    <a:solidFill>
                      <a:schemeClr val="accent2">
                        <a:lumMod val="60000"/>
                        <a:lumOff val="40000"/>
                      </a:schemeClr>
                    </a:solidFill>
                  </a:tcPr>
                </a:tc>
                <a:tc>
                  <a:txBody>
                    <a:bodyPr/>
                    <a:lstStyle/>
                    <a:p>
                      <a:pPr algn="ctr">
                        <a:lnSpc>
                          <a:spcPct val="115000"/>
                        </a:lnSpc>
                        <a:spcAft>
                          <a:spcPts val="595"/>
                        </a:spcAft>
                      </a:pPr>
                      <a:r>
                        <a:rPr lang="ru-RU" sz="2400" b="1" u="sng" dirty="0"/>
                        <a:t>Ж</a:t>
                      </a:r>
                      <a:endParaRPr lang="ru-RU" sz="2400" b="1" dirty="0">
                        <a:latin typeface="Calibri"/>
                        <a:ea typeface="Calibri"/>
                        <a:cs typeface="Times New Roman"/>
                      </a:endParaRPr>
                    </a:p>
                  </a:txBody>
                  <a:tcPr marL="66675" marR="66675" marT="66675" marB="66675">
                    <a:solidFill>
                      <a:schemeClr val="accent2">
                        <a:lumMod val="60000"/>
                        <a:lumOff val="40000"/>
                      </a:schemeClr>
                    </a:solidFill>
                  </a:tcPr>
                </a:tc>
                <a:tc>
                  <a:txBody>
                    <a:bodyPr/>
                    <a:lstStyle/>
                    <a:p>
                      <a:pPr algn="ctr">
                        <a:lnSpc>
                          <a:spcPct val="115000"/>
                        </a:lnSpc>
                        <a:spcAft>
                          <a:spcPts val="595"/>
                        </a:spcAft>
                      </a:pPr>
                      <a:r>
                        <a:rPr lang="ru-RU" sz="2400" b="1" u="sng" dirty="0"/>
                        <a:t>З</a:t>
                      </a:r>
                      <a:endParaRPr lang="ru-RU" sz="2400" b="1" dirty="0">
                        <a:latin typeface="Calibri"/>
                        <a:ea typeface="Calibri"/>
                        <a:cs typeface="Times New Roman"/>
                      </a:endParaRPr>
                    </a:p>
                  </a:txBody>
                  <a:tcPr marL="66675" marR="66675" marT="66675" marB="66675">
                    <a:solidFill>
                      <a:schemeClr val="accent2">
                        <a:lumMod val="60000"/>
                        <a:lumOff val="40000"/>
                      </a:schemeClr>
                    </a:solidFill>
                  </a:tcPr>
                </a:tc>
              </a:tr>
              <a:tr h="595317">
                <a:tc>
                  <a:txBody>
                    <a:bodyPr/>
                    <a:lstStyle/>
                    <a:p>
                      <a:pPr algn="ctr">
                        <a:lnSpc>
                          <a:spcPct val="115000"/>
                        </a:lnSpc>
                        <a:spcAft>
                          <a:spcPts val="595"/>
                        </a:spcAft>
                      </a:pPr>
                      <a:r>
                        <a:rPr lang="ru-RU" sz="2400" b="1" u="sng" dirty="0"/>
                        <a:t>1</a:t>
                      </a:r>
                      <a:endParaRPr lang="ru-RU" sz="2400" b="1" dirty="0">
                        <a:latin typeface="Calibri"/>
                        <a:ea typeface="Calibri"/>
                        <a:cs typeface="Times New Roman"/>
                      </a:endParaRPr>
                    </a:p>
                  </a:txBody>
                  <a:tcPr marL="66675" marR="66675" marT="66675" marB="66675">
                    <a:solidFill>
                      <a:schemeClr val="accent2">
                        <a:lumMod val="60000"/>
                        <a:lumOff val="40000"/>
                      </a:schemeClr>
                    </a:solidFill>
                  </a:tcPr>
                </a:tc>
                <a:tc>
                  <a:txBody>
                    <a:bodyPr/>
                    <a:lstStyle/>
                    <a:p>
                      <a:pPr algn="ctr">
                        <a:lnSpc>
                          <a:spcPct val="115000"/>
                        </a:lnSpc>
                        <a:spcAft>
                          <a:spcPts val="595"/>
                        </a:spcAft>
                      </a:pPr>
                      <a:r>
                        <a:rPr lang="ru-RU" sz="2400" b="1" dirty="0"/>
                        <a:t>2</a:t>
                      </a:r>
                      <a:endParaRPr lang="ru-RU" sz="2400" b="1" dirty="0">
                        <a:latin typeface="Calibri"/>
                        <a:ea typeface="Calibri"/>
                        <a:cs typeface="Times New Roman"/>
                      </a:endParaRPr>
                    </a:p>
                  </a:txBody>
                  <a:tcPr marL="66675" marR="66675" marT="66675" marB="66675">
                    <a:solidFill>
                      <a:schemeClr val="accent3">
                        <a:lumMod val="60000"/>
                        <a:lumOff val="40000"/>
                      </a:schemeClr>
                    </a:solidFill>
                  </a:tcPr>
                </a:tc>
                <a:tc>
                  <a:txBody>
                    <a:bodyPr/>
                    <a:lstStyle/>
                    <a:p>
                      <a:pPr algn="ctr">
                        <a:lnSpc>
                          <a:spcPct val="115000"/>
                        </a:lnSpc>
                        <a:spcAft>
                          <a:spcPts val="595"/>
                        </a:spcAft>
                      </a:pPr>
                      <a:r>
                        <a:rPr lang="ru-RU" sz="2400" b="1" dirty="0"/>
                        <a:t>1</a:t>
                      </a:r>
                      <a:endParaRPr lang="ru-RU" sz="2400" b="1" dirty="0">
                        <a:latin typeface="Calibri"/>
                        <a:ea typeface="Calibri"/>
                        <a:cs typeface="Times New Roman"/>
                      </a:endParaRPr>
                    </a:p>
                  </a:txBody>
                  <a:tcPr marL="66675" marR="66675" marT="66675" marB="66675"/>
                </a:tc>
                <a:tc>
                  <a:txBody>
                    <a:bodyPr/>
                    <a:lstStyle/>
                    <a:p>
                      <a:pPr algn="ctr">
                        <a:lnSpc>
                          <a:spcPct val="115000"/>
                        </a:lnSpc>
                        <a:spcAft>
                          <a:spcPts val="595"/>
                        </a:spcAft>
                      </a:pPr>
                      <a:r>
                        <a:rPr lang="ru-RU" sz="2400" b="1" dirty="0"/>
                        <a:t>3</a:t>
                      </a:r>
                      <a:endParaRPr lang="ru-RU" sz="2400" b="1" dirty="0">
                        <a:latin typeface="Calibri"/>
                        <a:ea typeface="Calibri"/>
                        <a:cs typeface="Times New Roman"/>
                      </a:endParaRPr>
                    </a:p>
                  </a:txBody>
                  <a:tcPr marL="66675" marR="66675" marT="66675" marB="66675">
                    <a:solidFill>
                      <a:schemeClr val="accent5">
                        <a:lumMod val="60000"/>
                        <a:lumOff val="40000"/>
                      </a:schemeClr>
                    </a:solidFill>
                  </a:tcPr>
                </a:tc>
                <a:tc>
                  <a:txBody>
                    <a:bodyPr/>
                    <a:lstStyle/>
                    <a:p>
                      <a:pPr algn="ctr">
                        <a:lnSpc>
                          <a:spcPct val="115000"/>
                        </a:lnSpc>
                        <a:spcAft>
                          <a:spcPts val="595"/>
                        </a:spcAft>
                      </a:pPr>
                      <a:r>
                        <a:rPr lang="ru-RU" sz="2400" b="1" dirty="0"/>
                        <a:t>2</a:t>
                      </a:r>
                      <a:endParaRPr lang="ru-RU" sz="2400" b="1" dirty="0">
                        <a:latin typeface="Calibri"/>
                        <a:ea typeface="Calibri"/>
                        <a:cs typeface="Times New Roman"/>
                      </a:endParaRPr>
                    </a:p>
                  </a:txBody>
                  <a:tcPr marL="66675" marR="66675" marT="66675" marB="66675">
                    <a:solidFill>
                      <a:schemeClr val="accent3">
                        <a:lumMod val="60000"/>
                        <a:lumOff val="40000"/>
                      </a:schemeClr>
                    </a:solidFill>
                  </a:tcPr>
                </a:tc>
                <a:tc>
                  <a:txBody>
                    <a:bodyPr/>
                    <a:lstStyle/>
                    <a:p>
                      <a:pPr algn="ctr">
                        <a:lnSpc>
                          <a:spcPct val="115000"/>
                        </a:lnSpc>
                        <a:spcAft>
                          <a:spcPts val="595"/>
                        </a:spcAft>
                      </a:pPr>
                      <a:r>
                        <a:rPr lang="ru-RU" sz="2400" b="1"/>
                        <a:t>1</a:t>
                      </a:r>
                      <a:endParaRPr lang="ru-RU" sz="2400" b="1">
                        <a:latin typeface="Calibri"/>
                        <a:ea typeface="Calibri"/>
                        <a:cs typeface="Times New Roman"/>
                      </a:endParaRPr>
                    </a:p>
                  </a:txBody>
                  <a:tcPr marL="66675" marR="66675" marT="66675" marB="66675"/>
                </a:tc>
                <a:tc>
                  <a:txBody>
                    <a:bodyPr/>
                    <a:lstStyle/>
                    <a:p>
                      <a:pPr algn="ctr">
                        <a:lnSpc>
                          <a:spcPct val="115000"/>
                        </a:lnSpc>
                        <a:spcAft>
                          <a:spcPts val="595"/>
                        </a:spcAft>
                      </a:pPr>
                      <a:r>
                        <a:rPr lang="ru-RU" sz="2400" b="1" dirty="0"/>
                        <a:t>3</a:t>
                      </a:r>
                      <a:endParaRPr lang="ru-RU" sz="2400" b="1" dirty="0">
                        <a:latin typeface="Calibri"/>
                        <a:ea typeface="Calibri"/>
                        <a:cs typeface="Times New Roman"/>
                      </a:endParaRPr>
                    </a:p>
                  </a:txBody>
                  <a:tcPr marL="66675" marR="66675" marT="66675" marB="66675">
                    <a:solidFill>
                      <a:schemeClr val="accent5">
                        <a:lumMod val="60000"/>
                        <a:lumOff val="40000"/>
                      </a:schemeClr>
                    </a:solidFill>
                  </a:tcPr>
                </a:tc>
                <a:tc>
                  <a:txBody>
                    <a:bodyPr/>
                    <a:lstStyle/>
                    <a:p>
                      <a:pPr algn="ctr">
                        <a:lnSpc>
                          <a:spcPct val="115000"/>
                        </a:lnSpc>
                        <a:spcAft>
                          <a:spcPts val="595"/>
                        </a:spcAft>
                      </a:pPr>
                      <a:r>
                        <a:rPr lang="ru-RU" sz="2400" b="1" dirty="0"/>
                        <a:t>2</a:t>
                      </a:r>
                      <a:endParaRPr lang="ru-RU" sz="2400" b="1" dirty="0">
                        <a:latin typeface="Calibri"/>
                        <a:ea typeface="Calibri"/>
                        <a:cs typeface="Times New Roman"/>
                      </a:endParaRPr>
                    </a:p>
                  </a:txBody>
                  <a:tcPr marL="66675" marR="66675" marT="66675" marB="66675">
                    <a:solidFill>
                      <a:schemeClr val="accent3">
                        <a:lumMod val="60000"/>
                        <a:lumOff val="40000"/>
                      </a:schemeClr>
                    </a:solidFill>
                  </a:tcPr>
                </a:tc>
                <a:tc>
                  <a:txBody>
                    <a:bodyPr/>
                    <a:lstStyle/>
                    <a:p>
                      <a:pPr algn="ctr">
                        <a:lnSpc>
                          <a:spcPct val="115000"/>
                        </a:lnSpc>
                        <a:spcAft>
                          <a:spcPts val="595"/>
                        </a:spcAft>
                      </a:pPr>
                      <a:r>
                        <a:rPr lang="ru-RU" sz="2400" b="1" dirty="0"/>
                        <a:t>3</a:t>
                      </a:r>
                      <a:endParaRPr lang="ru-RU" sz="2400" b="1" dirty="0">
                        <a:latin typeface="Calibri"/>
                        <a:ea typeface="Calibri"/>
                        <a:cs typeface="Times New Roman"/>
                      </a:endParaRPr>
                    </a:p>
                  </a:txBody>
                  <a:tcPr marL="66675" marR="66675" marT="66675" marB="66675">
                    <a:solidFill>
                      <a:schemeClr val="accent5">
                        <a:lumMod val="60000"/>
                        <a:lumOff val="40000"/>
                      </a:schemeClr>
                    </a:solidFill>
                  </a:tcPr>
                </a:tc>
              </a:tr>
              <a:tr h="595317">
                <a:tc>
                  <a:txBody>
                    <a:bodyPr/>
                    <a:lstStyle/>
                    <a:p>
                      <a:pPr algn="ctr">
                        <a:lnSpc>
                          <a:spcPct val="115000"/>
                        </a:lnSpc>
                        <a:spcAft>
                          <a:spcPts val="595"/>
                        </a:spcAft>
                      </a:pPr>
                      <a:r>
                        <a:rPr lang="ru-RU" sz="2400" b="1" u="sng" dirty="0"/>
                        <a:t>2</a:t>
                      </a:r>
                      <a:endParaRPr lang="ru-RU" sz="2400" b="1" dirty="0">
                        <a:latin typeface="Calibri"/>
                        <a:ea typeface="Calibri"/>
                        <a:cs typeface="Times New Roman"/>
                      </a:endParaRPr>
                    </a:p>
                  </a:txBody>
                  <a:tcPr marL="66675" marR="66675" marT="66675" marB="66675">
                    <a:solidFill>
                      <a:schemeClr val="accent2">
                        <a:lumMod val="60000"/>
                        <a:lumOff val="40000"/>
                      </a:schemeClr>
                    </a:solidFill>
                  </a:tcPr>
                </a:tc>
                <a:tc>
                  <a:txBody>
                    <a:bodyPr/>
                    <a:lstStyle/>
                    <a:p>
                      <a:pPr algn="ctr">
                        <a:lnSpc>
                          <a:spcPct val="115000"/>
                        </a:lnSpc>
                        <a:spcAft>
                          <a:spcPts val="595"/>
                        </a:spcAft>
                      </a:pPr>
                      <a:r>
                        <a:rPr lang="ru-RU" sz="2400" b="1" dirty="0"/>
                        <a:t>2</a:t>
                      </a:r>
                      <a:endParaRPr lang="ru-RU" sz="2400" b="1" dirty="0">
                        <a:latin typeface="Calibri"/>
                        <a:ea typeface="Calibri"/>
                        <a:cs typeface="Times New Roman"/>
                      </a:endParaRPr>
                    </a:p>
                  </a:txBody>
                  <a:tcPr marL="66675" marR="66675" marT="66675" marB="66675">
                    <a:solidFill>
                      <a:schemeClr val="accent3">
                        <a:lumMod val="60000"/>
                        <a:lumOff val="40000"/>
                      </a:schemeClr>
                    </a:solidFill>
                  </a:tcPr>
                </a:tc>
                <a:tc>
                  <a:txBody>
                    <a:bodyPr/>
                    <a:lstStyle/>
                    <a:p>
                      <a:pPr algn="ctr">
                        <a:lnSpc>
                          <a:spcPct val="115000"/>
                        </a:lnSpc>
                        <a:spcAft>
                          <a:spcPts val="595"/>
                        </a:spcAft>
                      </a:pPr>
                      <a:r>
                        <a:rPr lang="ru-RU" sz="2400" b="1" dirty="0"/>
                        <a:t>2</a:t>
                      </a:r>
                      <a:endParaRPr lang="ru-RU" sz="2400" b="1" dirty="0">
                        <a:latin typeface="Calibri"/>
                        <a:ea typeface="Calibri"/>
                        <a:cs typeface="Times New Roman"/>
                      </a:endParaRPr>
                    </a:p>
                  </a:txBody>
                  <a:tcPr marL="66675" marR="66675" marT="66675" marB="66675">
                    <a:solidFill>
                      <a:schemeClr val="accent3">
                        <a:lumMod val="60000"/>
                        <a:lumOff val="40000"/>
                      </a:schemeClr>
                    </a:solidFill>
                  </a:tcPr>
                </a:tc>
                <a:tc>
                  <a:txBody>
                    <a:bodyPr/>
                    <a:lstStyle/>
                    <a:p>
                      <a:pPr algn="ctr">
                        <a:lnSpc>
                          <a:spcPct val="115000"/>
                        </a:lnSpc>
                        <a:spcAft>
                          <a:spcPts val="595"/>
                        </a:spcAft>
                      </a:pPr>
                      <a:r>
                        <a:rPr lang="ru-RU" sz="2400" b="1" dirty="0"/>
                        <a:t>2</a:t>
                      </a:r>
                      <a:endParaRPr lang="ru-RU" sz="2400" b="1" dirty="0">
                        <a:latin typeface="Calibri"/>
                        <a:ea typeface="Calibri"/>
                        <a:cs typeface="Times New Roman"/>
                      </a:endParaRPr>
                    </a:p>
                  </a:txBody>
                  <a:tcPr marL="66675" marR="66675" marT="66675" marB="66675">
                    <a:solidFill>
                      <a:schemeClr val="accent3">
                        <a:lumMod val="60000"/>
                        <a:lumOff val="40000"/>
                      </a:schemeClr>
                    </a:solidFill>
                  </a:tcPr>
                </a:tc>
                <a:tc>
                  <a:txBody>
                    <a:bodyPr/>
                    <a:lstStyle/>
                    <a:p>
                      <a:pPr algn="ctr">
                        <a:lnSpc>
                          <a:spcPct val="115000"/>
                        </a:lnSpc>
                        <a:spcAft>
                          <a:spcPts val="595"/>
                        </a:spcAft>
                      </a:pPr>
                      <a:r>
                        <a:rPr lang="ru-RU" sz="2400" b="1" dirty="0"/>
                        <a:t>2</a:t>
                      </a:r>
                      <a:endParaRPr lang="ru-RU" sz="2400" b="1" dirty="0">
                        <a:latin typeface="Calibri"/>
                        <a:ea typeface="Calibri"/>
                        <a:cs typeface="Times New Roman"/>
                      </a:endParaRPr>
                    </a:p>
                  </a:txBody>
                  <a:tcPr marL="66675" marR="66675" marT="66675" marB="66675">
                    <a:solidFill>
                      <a:schemeClr val="accent3">
                        <a:lumMod val="60000"/>
                        <a:lumOff val="40000"/>
                      </a:schemeClr>
                    </a:solidFill>
                  </a:tcPr>
                </a:tc>
                <a:tc>
                  <a:txBody>
                    <a:bodyPr/>
                    <a:lstStyle/>
                    <a:p>
                      <a:pPr algn="ctr">
                        <a:lnSpc>
                          <a:spcPct val="115000"/>
                        </a:lnSpc>
                        <a:spcAft>
                          <a:spcPts val="595"/>
                        </a:spcAft>
                      </a:pPr>
                      <a:r>
                        <a:rPr lang="ru-RU" sz="2400" b="1" dirty="0"/>
                        <a:t>3</a:t>
                      </a:r>
                      <a:endParaRPr lang="ru-RU" sz="2400" b="1" dirty="0">
                        <a:latin typeface="Calibri"/>
                        <a:ea typeface="Calibri"/>
                        <a:cs typeface="Times New Roman"/>
                      </a:endParaRPr>
                    </a:p>
                  </a:txBody>
                  <a:tcPr marL="66675" marR="66675" marT="66675" marB="66675">
                    <a:solidFill>
                      <a:schemeClr val="accent5">
                        <a:lumMod val="60000"/>
                        <a:lumOff val="40000"/>
                      </a:schemeClr>
                    </a:solidFill>
                  </a:tcPr>
                </a:tc>
                <a:tc>
                  <a:txBody>
                    <a:bodyPr/>
                    <a:lstStyle/>
                    <a:p>
                      <a:pPr algn="ctr">
                        <a:lnSpc>
                          <a:spcPct val="115000"/>
                        </a:lnSpc>
                        <a:spcAft>
                          <a:spcPts val="595"/>
                        </a:spcAft>
                      </a:pPr>
                      <a:r>
                        <a:rPr lang="ru-RU" sz="2400" b="1"/>
                        <a:t>1</a:t>
                      </a:r>
                      <a:endParaRPr lang="ru-RU" sz="2400" b="1">
                        <a:latin typeface="Calibri"/>
                        <a:ea typeface="Calibri"/>
                        <a:cs typeface="Times New Roman"/>
                      </a:endParaRPr>
                    </a:p>
                  </a:txBody>
                  <a:tcPr marL="66675" marR="66675" marT="66675" marB="66675"/>
                </a:tc>
                <a:tc>
                  <a:txBody>
                    <a:bodyPr/>
                    <a:lstStyle/>
                    <a:p>
                      <a:pPr algn="ctr">
                        <a:lnSpc>
                          <a:spcPct val="115000"/>
                        </a:lnSpc>
                        <a:spcAft>
                          <a:spcPts val="595"/>
                        </a:spcAft>
                      </a:pPr>
                      <a:r>
                        <a:rPr lang="ru-RU" sz="2400" b="1" dirty="0"/>
                        <a:t>3</a:t>
                      </a:r>
                      <a:endParaRPr lang="ru-RU" sz="2400" b="1" dirty="0">
                        <a:latin typeface="Calibri"/>
                        <a:ea typeface="Calibri"/>
                        <a:cs typeface="Times New Roman"/>
                      </a:endParaRPr>
                    </a:p>
                  </a:txBody>
                  <a:tcPr marL="66675" marR="66675" marT="66675" marB="66675">
                    <a:solidFill>
                      <a:schemeClr val="accent5">
                        <a:lumMod val="60000"/>
                        <a:lumOff val="40000"/>
                      </a:schemeClr>
                    </a:solidFill>
                  </a:tcPr>
                </a:tc>
                <a:tc>
                  <a:txBody>
                    <a:bodyPr/>
                    <a:lstStyle/>
                    <a:p>
                      <a:pPr algn="ctr">
                        <a:lnSpc>
                          <a:spcPct val="115000"/>
                        </a:lnSpc>
                        <a:spcAft>
                          <a:spcPts val="595"/>
                        </a:spcAft>
                      </a:pPr>
                      <a:r>
                        <a:rPr lang="ru-RU" sz="2400" b="1" dirty="0"/>
                        <a:t>2</a:t>
                      </a:r>
                      <a:endParaRPr lang="ru-RU" sz="2400" b="1" dirty="0">
                        <a:latin typeface="Calibri"/>
                        <a:ea typeface="Calibri"/>
                        <a:cs typeface="Times New Roman"/>
                      </a:endParaRPr>
                    </a:p>
                  </a:txBody>
                  <a:tcPr marL="66675" marR="66675" marT="66675" marB="66675">
                    <a:solidFill>
                      <a:schemeClr val="accent3">
                        <a:lumMod val="60000"/>
                        <a:lumOff val="40000"/>
                      </a:schemeClr>
                    </a:solidFill>
                  </a:tcPr>
                </a:tc>
              </a:tr>
              <a:tr h="595317">
                <a:tc>
                  <a:txBody>
                    <a:bodyPr/>
                    <a:lstStyle/>
                    <a:p>
                      <a:pPr algn="ctr">
                        <a:lnSpc>
                          <a:spcPct val="115000"/>
                        </a:lnSpc>
                        <a:spcAft>
                          <a:spcPts val="595"/>
                        </a:spcAft>
                      </a:pPr>
                      <a:r>
                        <a:rPr lang="ru-RU" sz="2400" b="1" u="sng" dirty="0"/>
                        <a:t>3</a:t>
                      </a:r>
                      <a:endParaRPr lang="ru-RU" sz="2400" b="1" dirty="0">
                        <a:latin typeface="Calibri"/>
                        <a:ea typeface="Calibri"/>
                        <a:cs typeface="Times New Roman"/>
                      </a:endParaRPr>
                    </a:p>
                  </a:txBody>
                  <a:tcPr marL="66675" marR="66675" marT="66675" marB="66675">
                    <a:solidFill>
                      <a:schemeClr val="accent2">
                        <a:lumMod val="60000"/>
                        <a:lumOff val="40000"/>
                      </a:schemeClr>
                    </a:solidFill>
                  </a:tcPr>
                </a:tc>
                <a:tc>
                  <a:txBody>
                    <a:bodyPr/>
                    <a:lstStyle/>
                    <a:p>
                      <a:pPr algn="ctr">
                        <a:lnSpc>
                          <a:spcPct val="115000"/>
                        </a:lnSpc>
                        <a:spcAft>
                          <a:spcPts val="595"/>
                        </a:spcAft>
                      </a:pPr>
                      <a:r>
                        <a:rPr lang="ru-RU" sz="2400" b="1" dirty="0"/>
                        <a:t>3</a:t>
                      </a:r>
                      <a:endParaRPr lang="ru-RU" sz="2400" b="1" dirty="0">
                        <a:latin typeface="Calibri"/>
                        <a:ea typeface="Calibri"/>
                        <a:cs typeface="Times New Roman"/>
                      </a:endParaRPr>
                    </a:p>
                  </a:txBody>
                  <a:tcPr marL="66675" marR="66675" marT="66675" marB="66675">
                    <a:solidFill>
                      <a:schemeClr val="accent5">
                        <a:lumMod val="60000"/>
                        <a:lumOff val="40000"/>
                      </a:schemeClr>
                    </a:solidFill>
                  </a:tcPr>
                </a:tc>
                <a:tc>
                  <a:txBody>
                    <a:bodyPr/>
                    <a:lstStyle/>
                    <a:p>
                      <a:pPr algn="ctr">
                        <a:lnSpc>
                          <a:spcPct val="115000"/>
                        </a:lnSpc>
                        <a:spcAft>
                          <a:spcPts val="595"/>
                        </a:spcAft>
                      </a:pPr>
                      <a:r>
                        <a:rPr lang="ru-RU" sz="2400" b="1"/>
                        <a:t>1</a:t>
                      </a:r>
                      <a:endParaRPr lang="ru-RU" sz="2400" b="1">
                        <a:latin typeface="Calibri"/>
                        <a:ea typeface="Calibri"/>
                        <a:cs typeface="Times New Roman"/>
                      </a:endParaRPr>
                    </a:p>
                  </a:txBody>
                  <a:tcPr marL="66675" marR="66675" marT="66675" marB="66675"/>
                </a:tc>
                <a:tc>
                  <a:txBody>
                    <a:bodyPr/>
                    <a:lstStyle/>
                    <a:p>
                      <a:pPr algn="ctr">
                        <a:lnSpc>
                          <a:spcPct val="115000"/>
                        </a:lnSpc>
                        <a:spcAft>
                          <a:spcPts val="595"/>
                        </a:spcAft>
                      </a:pPr>
                      <a:r>
                        <a:rPr lang="ru-RU" sz="2400" b="1" dirty="0"/>
                        <a:t>1</a:t>
                      </a:r>
                      <a:endParaRPr lang="ru-RU" sz="2400" b="1" dirty="0">
                        <a:latin typeface="Calibri"/>
                        <a:ea typeface="Calibri"/>
                        <a:cs typeface="Times New Roman"/>
                      </a:endParaRPr>
                    </a:p>
                  </a:txBody>
                  <a:tcPr marL="66675" marR="66675" marT="66675" marB="66675"/>
                </a:tc>
                <a:tc>
                  <a:txBody>
                    <a:bodyPr/>
                    <a:lstStyle/>
                    <a:p>
                      <a:pPr algn="ctr">
                        <a:lnSpc>
                          <a:spcPct val="115000"/>
                        </a:lnSpc>
                        <a:spcAft>
                          <a:spcPts val="595"/>
                        </a:spcAft>
                      </a:pPr>
                      <a:r>
                        <a:rPr lang="ru-RU" sz="2400" b="1"/>
                        <a:t>2</a:t>
                      </a:r>
                      <a:endParaRPr lang="ru-RU" sz="2400" b="1">
                        <a:latin typeface="Calibri"/>
                        <a:ea typeface="Calibri"/>
                        <a:cs typeface="Times New Roman"/>
                      </a:endParaRPr>
                    </a:p>
                  </a:txBody>
                  <a:tcPr marL="66675" marR="66675" marT="66675" marB="66675"/>
                </a:tc>
                <a:tc>
                  <a:txBody>
                    <a:bodyPr/>
                    <a:lstStyle/>
                    <a:p>
                      <a:pPr algn="ctr">
                        <a:lnSpc>
                          <a:spcPct val="115000"/>
                        </a:lnSpc>
                        <a:spcAft>
                          <a:spcPts val="595"/>
                        </a:spcAft>
                      </a:pPr>
                      <a:r>
                        <a:rPr lang="ru-RU" sz="2400" b="1" dirty="0"/>
                        <a:t>3</a:t>
                      </a:r>
                      <a:endParaRPr lang="ru-RU" sz="2400" b="1" dirty="0">
                        <a:latin typeface="Calibri"/>
                        <a:ea typeface="Calibri"/>
                        <a:cs typeface="Times New Roman"/>
                      </a:endParaRPr>
                    </a:p>
                  </a:txBody>
                  <a:tcPr marL="66675" marR="66675" marT="66675" marB="66675">
                    <a:solidFill>
                      <a:schemeClr val="accent5">
                        <a:lumMod val="60000"/>
                        <a:lumOff val="40000"/>
                      </a:schemeClr>
                    </a:solidFill>
                  </a:tcPr>
                </a:tc>
                <a:tc>
                  <a:txBody>
                    <a:bodyPr/>
                    <a:lstStyle/>
                    <a:p>
                      <a:pPr algn="ctr">
                        <a:lnSpc>
                          <a:spcPct val="115000"/>
                        </a:lnSpc>
                        <a:spcAft>
                          <a:spcPts val="595"/>
                        </a:spcAft>
                      </a:pPr>
                      <a:r>
                        <a:rPr lang="ru-RU" sz="2400" b="1" dirty="0"/>
                        <a:t>2</a:t>
                      </a:r>
                      <a:endParaRPr lang="ru-RU" sz="2400" b="1" dirty="0">
                        <a:latin typeface="Calibri"/>
                        <a:ea typeface="Calibri"/>
                        <a:cs typeface="Times New Roman"/>
                      </a:endParaRPr>
                    </a:p>
                  </a:txBody>
                  <a:tcPr marL="66675" marR="66675" marT="66675" marB="66675">
                    <a:solidFill>
                      <a:schemeClr val="accent3">
                        <a:lumMod val="60000"/>
                        <a:lumOff val="40000"/>
                      </a:schemeClr>
                    </a:solidFill>
                  </a:tcPr>
                </a:tc>
                <a:tc>
                  <a:txBody>
                    <a:bodyPr/>
                    <a:lstStyle/>
                    <a:p>
                      <a:pPr algn="ctr">
                        <a:lnSpc>
                          <a:spcPct val="115000"/>
                        </a:lnSpc>
                        <a:spcAft>
                          <a:spcPts val="595"/>
                        </a:spcAft>
                      </a:pPr>
                      <a:r>
                        <a:rPr lang="ru-RU" sz="2400" b="1" dirty="0"/>
                        <a:t>3</a:t>
                      </a:r>
                      <a:endParaRPr lang="ru-RU" sz="2400" b="1" dirty="0">
                        <a:latin typeface="Calibri"/>
                        <a:ea typeface="Calibri"/>
                        <a:cs typeface="Times New Roman"/>
                      </a:endParaRPr>
                    </a:p>
                  </a:txBody>
                  <a:tcPr marL="66675" marR="66675" marT="66675" marB="66675">
                    <a:solidFill>
                      <a:schemeClr val="accent5">
                        <a:lumMod val="60000"/>
                        <a:lumOff val="40000"/>
                      </a:schemeClr>
                    </a:solidFill>
                  </a:tcPr>
                </a:tc>
                <a:tc>
                  <a:txBody>
                    <a:bodyPr/>
                    <a:lstStyle/>
                    <a:p>
                      <a:pPr algn="ctr">
                        <a:lnSpc>
                          <a:spcPct val="115000"/>
                        </a:lnSpc>
                        <a:spcAft>
                          <a:spcPts val="595"/>
                        </a:spcAft>
                      </a:pPr>
                      <a:r>
                        <a:rPr lang="ru-RU" sz="2400" b="1"/>
                        <a:t>1</a:t>
                      </a:r>
                      <a:endParaRPr lang="ru-RU" sz="2400" b="1">
                        <a:latin typeface="Calibri"/>
                        <a:ea typeface="Calibri"/>
                        <a:cs typeface="Times New Roman"/>
                      </a:endParaRPr>
                    </a:p>
                  </a:txBody>
                  <a:tcPr marL="66675" marR="66675" marT="66675" marB="66675"/>
                </a:tc>
              </a:tr>
              <a:tr h="595317">
                <a:tc>
                  <a:txBody>
                    <a:bodyPr/>
                    <a:lstStyle/>
                    <a:p>
                      <a:pPr algn="ctr">
                        <a:lnSpc>
                          <a:spcPct val="115000"/>
                        </a:lnSpc>
                        <a:spcAft>
                          <a:spcPts val="595"/>
                        </a:spcAft>
                      </a:pPr>
                      <a:r>
                        <a:rPr lang="ru-RU" sz="2400" b="1" u="sng" dirty="0"/>
                        <a:t>4</a:t>
                      </a:r>
                      <a:endParaRPr lang="ru-RU" sz="2400" b="1" dirty="0">
                        <a:latin typeface="Calibri"/>
                        <a:ea typeface="Calibri"/>
                        <a:cs typeface="Times New Roman"/>
                      </a:endParaRPr>
                    </a:p>
                  </a:txBody>
                  <a:tcPr marL="66675" marR="66675" marT="66675" marB="66675">
                    <a:solidFill>
                      <a:schemeClr val="accent2">
                        <a:lumMod val="60000"/>
                        <a:lumOff val="40000"/>
                      </a:schemeClr>
                    </a:solidFill>
                  </a:tcPr>
                </a:tc>
                <a:tc>
                  <a:txBody>
                    <a:bodyPr/>
                    <a:lstStyle/>
                    <a:p>
                      <a:pPr algn="ctr">
                        <a:lnSpc>
                          <a:spcPct val="115000"/>
                        </a:lnSpc>
                        <a:spcAft>
                          <a:spcPts val="595"/>
                        </a:spcAft>
                      </a:pPr>
                      <a:r>
                        <a:rPr lang="ru-RU" sz="2400" b="1" dirty="0"/>
                        <a:t>2</a:t>
                      </a:r>
                      <a:endParaRPr lang="ru-RU" sz="2400" b="1" dirty="0">
                        <a:latin typeface="Calibri"/>
                        <a:ea typeface="Calibri"/>
                        <a:cs typeface="Times New Roman"/>
                      </a:endParaRPr>
                    </a:p>
                  </a:txBody>
                  <a:tcPr marL="66675" marR="66675" marT="66675" marB="66675">
                    <a:solidFill>
                      <a:schemeClr val="accent3">
                        <a:lumMod val="60000"/>
                        <a:lumOff val="40000"/>
                      </a:schemeClr>
                    </a:solidFill>
                  </a:tcPr>
                </a:tc>
                <a:tc>
                  <a:txBody>
                    <a:bodyPr/>
                    <a:lstStyle/>
                    <a:p>
                      <a:pPr algn="ctr">
                        <a:lnSpc>
                          <a:spcPct val="115000"/>
                        </a:lnSpc>
                        <a:spcAft>
                          <a:spcPts val="595"/>
                        </a:spcAft>
                      </a:pPr>
                      <a:r>
                        <a:rPr lang="ru-RU" sz="2400" b="1" dirty="0"/>
                        <a:t>3</a:t>
                      </a:r>
                      <a:endParaRPr lang="ru-RU" sz="2400" b="1" dirty="0">
                        <a:latin typeface="Calibri"/>
                        <a:ea typeface="Calibri"/>
                        <a:cs typeface="Times New Roman"/>
                      </a:endParaRPr>
                    </a:p>
                  </a:txBody>
                  <a:tcPr marL="66675" marR="66675" marT="66675" marB="66675">
                    <a:solidFill>
                      <a:schemeClr val="accent5">
                        <a:lumMod val="60000"/>
                        <a:lumOff val="40000"/>
                      </a:schemeClr>
                    </a:solidFill>
                  </a:tcPr>
                </a:tc>
                <a:tc>
                  <a:txBody>
                    <a:bodyPr/>
                    <a:lstStyle/>
                    <a:p>
                      <a:pPr algn="ctr">
                        <a:lnSpc>
                          <a:spcPct val="115000"/>
                        </a:lnSpc>
                        <a:spcAft>
                          <a:spcPts val="595"/>
                        </a:spcAft>
                      </a:pPr>
                      <a:r>
                        <a:rPr lang="ru-RU" sz="2400" b="1" dirty="0"/>
                        <a:t>1</a:t>
                      </a:r>
                      <a:endParaRPr lang="ru-RU" sz="2400" b="1" dirty="0">
                        <a:latin typeface="Calibri"/>
                        <a:ea typeface="Calibri"/>
                        <a:cs typeface="Times New Roman"/>
                      </a:endParaRPr>
                    </a:p>
                  </a:txBody>
                  <a:tcPr marL="66675" marR="66675" marT="66675" marB="66675"/>
                </a:tc>
                <a:tc>
                  <a:txBody>
                    <a:bodyPr/>
                    <a:lstStyle/>
                    <a:p>
                      <a:pPr algn="ctr">
                        <a:lnSpc>
                          <a:spcPct val="115000"/>
                        </a:lnSpc>
                        <a:spcAft>
                          <a:spcPts val="595"/>
                        </a:spcAft>
                      </a:pPr>
                      <a:r>
                        <a:rPr lang="ru-RU" sz="2400" b="1" dirty="0"/>
                        <a:t>3</a:t>
                      </a:r>
                      <a:endParaRPr lang="ru-RU" sz="2400" b="1" dirty="0">
                        <a:latin typeface="Calibri"/>
                        <a:ea typeface="Calibri"/>
                        <a:cs typeface="Times New Roman"/>
                      </a:endParaRPr>
                    </a:p>
                  </a:txBody>
                  <a:tcPr marL="66675" marR="66675" marT="66675" marB="66675">
                    <a:solidFill>
                      <a:schemeClr val="accent5">
                        <a:lumMod val="60000"/>
                        <a:lumOff val="40000"/>
                      </a:schemeClr>
                    </a:solidFill>
                  </a:tcPr>
                </a:tc>
                <a:tc>
                  <a:txBody>
                    <a:bodyPr/>
                    <a:lstStyle/>
                    <a:p>
                      <a:pPr algn="ctr">
                        <a:lnSpc>
                          <a:spcPct val="115000"/>
                        </a:lnSpc>
                        <a:spcAft>
                          <a:spcPts val="595"/>
                        </a:spcAft>
                      </a:pPr>
                      <a:r>
                        <a:rPr lang="ru-RU" sz="2400" b="1" dirty="0"/>
                        <a:t>2</a:t>
                      </a:r>
                      <a:endParaRPr lang="ru-RU" sz="2400" b="1" dirty="0">
                        <a:latin typeface="Calibri"/>
                        <a:ea typeface="Calibri"/>
                        <a:cs typeface="Times New Roman"/>
                      </a:endParaRPr>
                    </a:p>
                  </a:txBody>
                  <a:tcPr marL="66675" marR="66675" marT="66675" marB="66675">
                    <a:solidFill>
                      <a:schemeClr val="accent3">
                        <a:lumMod val="60000"/>
                        <a:lumOff val="40000"/>
                      </a:schemeClr>
                    </a:solidFill>
                  </a:tcPr>
                </a:tc>
                <a:tc>
                  <a:txBody>
                    <a:bodyPr/>
                    <a:lstStyle/>
                    <a:p>
                      <a:pPr algn="ctr">
                        <a:lnSpc>
                          <a:spcPct val="115000"/>
                        </a:lnSpc>
                        <a:spcAft>
                          <a:spcPts val="595"/>
                        </a:spcAft>
                      </a:pPr>
                      <a:r>
                        <a:rPr lang="ru-RU" sz="2400" b="1" dirty="0"/>
                        <a:t>3</a:t>
                      </a:r>
                      <a:endParaRPr lang="ru-RU" sz="2400" b="1" dirty="0">
                        <a:latin typeface="Calibri"/>
                        <a:ea typeface="Calibri"/>
                        <a:cs typeface="Times New Roman"/>
                      </a:endParaRPr>
                    </a:p>
                  </a:txBody>
                  <a:tcPr marL="66675" marR="66675" marT="66675" marB="66675">
                    <a:solidFill>
                      <a:schemeClr val="accent5">
                        <a:lumMod val="60000"/>
                        <a:lumOff val="40000"/>
                      </a:schemeClr>
                    </a:solidFill>
                  </a:tcPr>
                </a:tc>
                <a:tc>
                  <a:txBody>
                    <a:bodyPr/>
                    <a:lstStyle/>
                    <a:p>
                      <a:pPr algn="ctr">
                        <a:lnSpc>
                          <a:spcPct val="115000"/>
                        </a:lnSpc>
                        <a:spcAft>
                          <a:spcPts val="595"/>
                        </a:spcAft>
                      </a:pPr>
                      <a:r>
                        <a:rPr lang="ru-RU" sz="2400" b="1"/>
                        <a:t>1</a:t>
                      </a:r>
                      <a:endParaRPr lang="ru-RU" sz="2400" b="1">
                        <a:latin typeface="Calibri"/>
                        <a:ea typeface="Calibri"/>
                        <a:cs typeface="Times New Roman"/>
                      </a:endParaRPr>
                    </a:p>
                  </a:txBody>
                  <a:tcPr marL="66675" marR="66675" marT="66675" marB="66675"/>
                </a:tc>
                <a:tc>
                  <a:txBody>
                    <a:bodyPr/>
                    <a:lstStyle/>
                    <a:p>
                      <a:pPr algn="ctr">
                        <a:lnSpc>
                          <a:spcPct val="115000"/>
                        </a:lnSpc>
                        <a:spcAft>
                          <a:spcPts val="595"/>
                        </a:spcAft>
                      </a:pPr>
                      <a:r>
                        <a:rPr lang="ru-RU" sz="2400" b="1" dirty="0"/>
                        <a:t>2</a:t>
                      </a:r>
                      <a:endParaRPr lang="ru-RU" sz="2400" b="1" dirty="0">
                        <a:latin typeface="Calibri"/>
                        <a:ea typeface="Calibri"/>
                        <a:cs typeface="Times New Roman"/>
                      </a:endParaRPr>
                    </a:p>
                  </a:txBody>
                  <a:tcPr marL="66675" marR="66675" marT="66675" marB="66675">
                    <a:solidFill>
                      <a:schemeClr val="accent3">
                        <a:lumMod val="60000"/>
                        <a:lumOff val="40000"/>
                      </a:schemeClr>
                    </a:solidFill>
                  </a:tcPr>
                </a:tc>
              </a:tr>
              <a:tr h="595317">
                <a:tc>
                  <a:txBody>
                    <a:bodyPr/>
                    <a:lstStyle/>
                    <a:p>
                      <a:pPr algn="ctr">
                        <a:lnSpc>
                          <a:spcPct val="115000"/>
                        </a:lnSpc>
                        <a:spcAft>
                          <a:spcPts val="595"/>
                        </a:spcAft>
                      </a:pPr>
                      <a:r>
                        <a:rPr lang="ru-RU" sz="2400" b="1" u="sng" dirty="0"/>
                        <a:t>5</a:t>
                      </a:r>
                      <a:endParaRPr lang="ru-RU" sz="2400" b="1" dirty="0">
                        <a:latin typeface="Calibri"/>
                        <a:ea typeface="Calibri"/>
                        <a:cs typeface="Times New Roman"/>
                      </a:endParaRPr>
                    </a:p>
                  </a:txBody>
                  <a:tcPr marL="66675" marR="66675" marT="66675" marB="66675">
                    <a:solidFill>
                      <a:schemeClr val="accent2">
                        <a:lumMod val="60000"/>
                        <a:lumOff val="40000"/>
                      </a:schemeClr>
                    </a:solidFill>
                  </a:tcPr>
                </a:tc>
                <a:tc>
                  <a:txBody>
                    <a:bodyPr/>
                    <a:lstStyle/>
                    <a:p>
                      <a:pPr algn="ctr">
                        <a:lnSpc>
                          <a:spcPct val="115000"/>
                        </a:lnSpc>
                        <a:spcAft>
                          <a:spcPts val="595"/>
                        </a:spcAft>
                      </a:pPr>
                      <a:r>
                        <a:rPr lang="ru-RU" sz="2400" b="1"/>
                        <a:t>1</a:t>
                      </a:r>
                      <a:endParaRPr lang="ru-RU" sz="2400" b="1">
                        <a:latin typeface="Calibri"/>
                        <a:ea typeface="Calibri"/>
                        <a:cs typeface="Times New Roman"/>
                      </a:endParaRPr>
                    </a:p>
                  </a:txBody>
                  <a:tcPr marL="66675" marR="66675" marT="66675" marB="66675"/>
                </a:tc>
                <a:tc>
                  <a:txBody>
                    <a:bodyPr/>
                    <a:lstStyle/>
                    <a:p>
                      <a:pPr algn="ctr">
                        <a:lnSpc>
                          <a:spcPct val="115000"/>
                        </a:lnSpc>
                        <a:spcAft>
                          <a:spcPts val="595"/>
                        </a:spcAft>
                      </a:pPr>
                      <a:r>
                        <a:rPr lang="ru-RU" sz="2400" b="1" dirty="0"/>
                        <a:t>2</a:t>
                      </a:r>
                      <a:endParaRPr lang="ru-RU" sz="2400" b="1" dirty="0">
                        <a:latin typeface="Calibri"/>
                        <a:ea typeface="Calibri"/>
                        <a:cs typeface="Times New Roman"/>
                      </a:endParaRPr>
                    </a:p>
                  </a:txBody>
                  <a:tcPr marL="66675" marR="66675" marT="66675" marB="66675">
                    <a:solidFill>
                      <a:schemeClr val="accent3">
                        <a:lumMod val="60000"/>
                        <a:lumOff val="40000"/>
                      </a:schemeClr>
                    </a:solidFill>
                  </a:tcPr>
                </a:tc>
                <a:tc>
                  <a:txBody>
                    <a:bodyPr/>
                    <a:lstStyle/>
                    <a:p>
                      <a:pPr algn="ctr">
                        <a:lnSpc>
                          <a:spcPct val="115000"/>
                        </a:lnSpc>
                        <a:spcAft>
                          <a:spcPts val="595"/>
                        </a:spcAft>
                      </a:pPr>
                      <a:r>
                        <a:rPr lang="ru-RU" sz="2400" b="1" dirty="0"/>
                        <a:t>2</a:t>
                      </a:r>
                      <a:endParaRPr lang="ru-RU" sz="2400" b="1" dirty="0">
                        <a:latin typeface="Calibri"/>
                        <a:ea typeface="Calibri"/>
                        <a:cs typeface="Times New Roman"/>
                      </a:endParaRPr>
                    </a:p>
                  </a:txBody>
                  <a:tcPr marL="66675" marR="66675" marT="66675" marB="66675">
                    <a:solidFill>
                      <a:schemeClr val="accent3">
                        <a:lumMod val="60000"/>
                        <a:lumOff val="40000"/>
                      </a:schemeClr>
                    </a:solidFill>
                  </a:tcPr>
                </a:tc>
                <a:tc>
                  <a:txBody>
                    <a:bodyPr/>
                    <a:lstStyle/>
                    <a:p>
                      <a:pPr algn="ctr">
                        <a:lnSpc>
                          <a:spcPct val="115000"/>
                        </a:lnSpc>
                        <a:spcAft>
                          <a:spcPts val="595"/>
                        </a:spcAft>
                      </a:pPr>
                      <a:r>
                        <a:rPr lang="ru-RU" sz="2400" b="1" dirty="0"/>
                        <a:t>2</a:t>
                      </a:r>
                      <a:endParaRPr lang="ru-RU" sz="2400" b="1" dirty="0">
                        <a:latin typeface="Calibri"/>
                        <a:ea typeface="Calibri"/>
                        <a:cs typeface="Times New Roman"/>
                      </a:endParaRPr>
                    </a:p>
                  </a:txBody>
                  <a:tcPr marL="66675" marR="66675" marT="66675" marB="66675">
                    <a:solidFill>
                      <a:schemeClr val="accent3">
                        <a:lumMod val="60000"/>
                        <a:lumOff val="40000"/>
                      </a:schemeClr>
                    </a:solidFill>
                  </a:tcPr>
                </a:tc>
                <a:tc>
                  <a:txBody>
                    <a:bodyPr/>
                    <a:lstStyle/>
                    <a:p>
                      <a:pPr algn="ctr">
                        <a:lnSpc>
                          <a:spcPct val="115000"/>
                        </a:lnSpc>
                        <a:spcAft>
                          <a:spcPts val="595"/>
                        </a:spcAft>
                      </a:pPr>
                      <a:r>
                        <a:rPr lang="ru-RU" sz="2400" b="1" dirty="0"/>
                        <a:t>1</a:t>
                      </a:r>
                      <a:endParaRPr lang="ru-RU" sz="2400" b="1" dirty="0">
                        <a:latin typeface="Calibri"/>
                        <a:ea typeface="Calibri"/>
                        <a:cs typeface="Times New Roman"/>
                      </a:endParaRPr>
                    </a:p>
                  </a:txBody>
                  <a:tcPr marL="66675" marR="66675" marT="66675" marB="66675"/>
                </a:tc>
                <a:tc>
                  <a:txBody>
                    <a:bodyPr/>
                    <a:lstStyle/>
                    <a:p>
                      <a:pPr algn="ctr">
                        <a:lnSpc>
                          <a:spcPct val="115000"/>
                        </a:lnSpc>
                        <a:spcAft>
                          <a:spcPts val="595"/>
                        </a:spcAft>
                      </a:pPr>
                      <a:r>
                        <a:rPr lang="ru-RU" sz="2400" b="1" dirty="0"/>
                        <a:t>2</a:t>
                      </a:r>
                      <a:endParaRPr lang="ru-RU" sz="2400" b="1" dirty="0">
                        <a:latin typeface="Calibri"/>
                        <a:ea typeface="Calibri"/>
                        <a:cs typeface="Times New Roman"/>
                      </a:endParaRPr>
                    </a:p>
                  </a:txBody>
                  <a:tcPr marL="66675" marR="66675" marT="66675" marB="66675">
                    <a:solidFill>
                      <a:schemeClr val="accent3">
                        <a:lumMod val="60000"/>
                        <a:lumOff val="40000"/>
                      </a:schemeClr>
                    </a:solidFill>
                  </a:tcPr>
                </a:tc>
                <a:tc>
                  <a:txBody>
                    <a:bodyPr/>
                    <a:lstStyle/>
                    <a:p>
                      <a:pPr algn="ctr">
                        <a:lnSpc>
                          <a:spcPct val="115000"/>
                        </a:lnSpc>
                        <a:spcAft>
                          <a:spcPts val="595"/>
                        </a:spcAft>
                      </a:pPr>
                      <a:r>
                        <a:rPr lang="ru-RU" sz="2400" b="1" dirty="0"/>
                        <a:t>2</a:t>
                      </a:r>
                      <a:endParaRPr lang="ru-RU" sz="2400" b="1" dirty="0">
                        <a:latin typeface="Calibri"/>
                        <a:ea typeface="Calibri"/>
                        <a:cs typeface="Times New Roman"/>
                      </a:endParaRPr>
                    </a:p>
                  </a:txBody>
                  <a:tcPr marL="66675" marR="66675" marT="66675" marB="66675">
                    <a:solidFill>
                      <a:schemeClr val="accent3">
                        <a:lumMod val="60000"/>
                        <a:lumOff val="40000"/>
                      </a:schemeClr>
                    </a:solidFill>
                  </a:tcPr>
                </a:tc>
                <a:tc>
                  <a:txBody>
                    <a:bodyPr/>
                    <a:lstStyle/>
                    <a:p>
                      <a:pPr algn="ctr">
                        <a:lnSpc>
                          <a:spcPct val="115000"/>
                        </a:lnSpc>
                        <a:spcAft>
                          <a:spcPts val="595"/>
                        </a:spcAft>
                      </a:pPr>
                      <a:r>
                        <a:rPr lang="ru-RU" sz="2400" b="1" dirty="0"/>
                        <a:t>3</a:t>
                      </a:r>
                      <a:endParaRPr lang="ru-RU" sz="2400" b="1" dirty="0">
                        <a:latin typeface="Calibri"/>
                        <a:ea typeface="Calibri"/>
                        <a:cs typeface="Times New Roman"/>
                      </a:endParaRPr>
                    </a:p>
                  </a:txBody>
                  <a:tcPr marL="66675" marR="66675" marT="66675" marB="66675">
                    <a:solidFill>
                      <a:schemeClr val="accent5">
                        <a:lumMod val="60000"/>
                        <a:lumOff val="40000"/>
                      </a:schemeClr>
                    </a:solidFill>
                  </a:tcPr>
                </a:tc>
              </a:tr>
            </a:tbl>
          </a:graphicData>
        </a:graphic>
      </p:graphicFrame>
      <p:sp>
        <p:nvSpPr>
          <p:cNvPr id="4" name="TextBox 3"/>
          <p:cNvSpPr txBox="1"/>
          <p:nvPr/>
        </p:nvSpPr>
        <p:spPr>
          <a:xfrm>
            <a:off x="2857488" y="4500570"/>
            <a:ext cx="5357850" cy="1200329"/>
          </a:xfrm>
          <a:prstGeom prst="rect">
            <a:avLst/>
          </a:prstGeom>
          <a:noFill/>
        </p:spPr>
        <p:txBody>
          <a:bodyPr wrap="square" rtlCol="0">
            <a:spAutoFit/>
          </a:bodyPr>
          <a:lstStyle/>
          <a:p>
            <a:r>
              <a:rPr lang="ru-RU" sz="2400" b="1" dirty="0" smtClean="0">
                <a:solidFill>
                  <a:schemeClr val="bg1"/>
                </a:solidFill>
              </a:rPr>
              <a:t>1 балл </a:t>
            </a:r>
            <a:r>
              <a:rPr lang="ru-RU" sz="2400" dirty="0" smtClean="0"/>
              <a:t>– легкие вопросы</a:t>
            </a:r>
          </a:p>
          <a:p>
            <a:r>
              <a:rPr lang="ru-RU" sz="2400" b="1" dirty="0" smtClean="0">
                <a:solidFill>
                  <a:schemeClr val="bg1"/>
                </a:solidFill>
              </a:rPr>
              <a:t>2 балла </a:t>
            </a:r>
            <a:r>
              <a:rPr lang="ru-RU" sz="2400" dirty="0" smtClean="0"/>
              <a:t>– вопросы средней сложности</a:t>
            </a:r>
          </a:p>
          <a:p>
            <a:r>
              <a:rPr lang="ru-RU" sz="2400" b="1" dirty="0" smtClean="0">
                <a:solidFill>
                  <a:schemeClr val="bg1"/>
                </a:solidFill>
              </a:rPr>
              <a:t>3 балла </a:t>
            </a:r>
            <a:r>
              <a:rPr lang="ru-RU" sz="2400" dirty="0" smtClean="0"/>
              <a:t>– сложные вопросы.</a:t>
            </a:r>
            <a:endParaRPr lang="ru-RU" sz="2400" dirty="0"/>
          </a:p>
        </p:txBody>
      </p:sp>
      <p:sp>
        <p:nvSpPr>
          <p:cNvPr id="6" name="TextBox 5"/>
          <p:cNvSpPr txBox="1"/>
          <p:nvPr/>
        </p:nvSpPr>
        <p:spPr>
          <a:xfrm>
            <a:off x="2143108" y="5657671"/>
            <a:ext cx="6786578" cy="1200329"/>
          </a:xfrm>
          <a:prstGeom prst="rect">
            <a:avLst/>
          </a:prstGeom>
          <a:noFill/>
        </p:spPr>
        <p:txBody>
          <a:bodyPr wrap="square" rtlCol="0">
            <a:spAutoFit/>
          </a:bodyPr>
          <a:lstStyle/>
          <a:p>
            <a:pPr algn="ctr"/>
            <a:r>
              <a:rPr lang="ru-RU" sz="2400" b="1" i="1" dirty="0" smtClean="0">
                <a:solidFill>
                  <a:srgbClr val="002060"/>
                </a:solidFill>
              </a:rPr>
              <a:t>Количество вопросов должно быть в два раза больше, чем учеников в классе, из них 6-7  - «кораблики».</a:t>
            </a:r>
            <a:endParaRPr lang="ru-RU" sz="2400" b="1" i="1" dirty="0">
              <a:solidFill>
                <a:srgbClr val="002060"/>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00232" y="1285860"/>
            <a:ext cx="5929354" cy="2862322"/>
          </a:xfrm>
          <a:prstGeom prst="rect">
            <a:avLst/>
          </a:prstGeom>
          <a:noFill/>
        </p:spPr>
        <p:txBody>
          <a:bodyPr wrap="square" rtlCol="0">
            <a:spAutoFit/>
          </a:bodyPr>
          <a:lstStyle/>
          <a:p>
            <a:pPr algn="ctr"/>
            <a:r>
              <a:rPr lang="ru-RU" sz="6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СПАСИБО </a:t>
            </a:r>
          </a:p>
          <a:p>
            <a:pPr algn="ctr"/>
            <a:r>
              <a:rPr lang="ru-RU" sz="6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ЗА </a:t>
            </a:r>
          </a:p>
          <a:p>
            <a:pPr algn="ctr"/>
            <a:r>
              <a:rPr lang="ru-RU" sz="6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ВНИМАНИЕ!</a:t>
            </a:r>
            <a:endParaRPr lang="ru-RU" sz="6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571736" y="214290"/>
            <a:ext cx="5791970" cy="923330"/>
          </a:xfrm>
          <a:prstGeom prst="rect">
            <a:avLst/>
          </a:prstGeom>
          <a:noFill/>
        </p:spPr>
        <p:txBody>
          <a:bodyPr wrap="none" lIns="91440" tIns="45720" rIns="91440" bIns="45720">
            <a:spAutoFit/>
          </a:bodyPr>
          <a:lstStyle/>
          <a:p>
            <a:pPr algn="ctr"/>
            <a:r>
              <a:rPr lang="ru-RU" sz="5400" b="1" dirty="0" smtClean="0">
                <a:ln w="18415" cmpd="sng">
                  <a:solidFill>
                    <a:srgbClr val="7030A0"/>
                  </a:solidFill>
                  <a:prstDash val="solid"/>
                </a:ln>
                <a:solidFill>
                  <a:srgbClr val="FFFFFF"/>
                </a:solidFill>
                <a:effectLst>
                  <a:outerShdw blurRad="63500" dir="3600000" algn="tl" rotWithShape="0">
                    <a:srgbClr val="000000">
                      <a:alpha val="70000"/>
                    </a:srgbClr>
                  </a:outerShdw>
                </a:effectLst>
              </a:rPr>
              <a:t>ВИДЫ ВНИМАНИЯ</a:t>
            </a:r>
            <a:endParaRPr lang="ru-RU" sz="5400" b="1" dirty="0">
              <a:ln w="18415" cmpd="sng">
                <a:solidFill>
                  <a:srgbClr val="7030A0"/>
                </a:solidFill>
                <a:prstDash val="solid"/>
              </a:ln>
              <a:solidFill>
                <a:srgbClr val="FFFFFF"/>
              </a:solidFill>
              <a:effectLst>
                <a:outerShdw blurRad="63500" dir="3600000" algn="tl" rotWithShape="0">
                  <a:srgbClr val="000000">
                    <a:alpha val="70000"/>
                  </a:srgbClr>
                </a:outerShdw>
              </a:effectLst>
            </a:endParaRPr>
          </a:p>
        </p:txBody>
      </p:sp>
      <p:graphicFrame>
        <p:nvGraphicFramePr>
          <p:cNvPr id="5" name="Схема 4"/>
          <p:cNvGraphicFramePr/>
          <p:nvPr/>
        </p:nvGraphicFramePr>
        <p:xfrm>
          <a:off x="1571604" y="1071546"/>
          <a:ext cx="7143800" cy="54292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857356" y="0"/>
            <a:ext cx="7117526" cy="923330"/>
          </a:xfrm>
          <a:prstGeom prst="rect">
            <a:avLst/>
          </a:prstGeom>
          <a:noFill/>
        </p:spPr>
        <p:txBody>
          <a:bodyPr wrap="none" lIns="91440" tIns="45720" rIns="91440" bIns="45720">
            <a:spAutoFit/>
          </a:bodyPr>
          <a:lstStyle/>
          <a:p>
            <a:pPr algn="ctr"/>
            <a:r>
              <a:rPr lang="ru-RU" sz="5400" b="1" dirty="0" smtClean="0">
                <a:ln w="18415" cmpd="sng">
                  <a:solidFill>
                    <a:srgbClr val="7030A0"/>
                  </a:solidFill>
                  <a:prstDash val="solid"/>
                </a:ln>
                <a:solidFill>
                  <a:srgbClr val="FFFFFF"/>
                </a:solidFill>
                <a:effectLst>
                  <a:outerShdw blurRad="63500" dir="3600000" algn="tl" rotWithShape="0">
                    <a:srgbClr val="000000">
                      <a:alpha val="70000"/>
                    </a:srgbClr>
                  </a:outerShdw>
                </a:effectLst>
              </a:rPr>
              <a:t>СВОЙСТВА ВНИМАНИЯ</a:t>
            </a:r>
            <a:endParaRPr lang="ru-RU" sz="5400" b="1" dirty="0">
              <a:ln w="18415" cmpd="sng">
                <a:solidFill>
                  <a:srgbClr val="7030A0"/>
                </a:solidFill>
                <a:prstDash val="solid"/>
              </a:ln>
              <a:solidFill>
                <a:srgbClr val="FFFFFF"/>
              </a:solidFill>
              <a:effectLst>
                <a:outerShdw blurRad="63500" dir="3600000" algn="tl" rotWithShape="0">
                  <a:srgbClr val="000000">
                    <a:alpha val="70000"/>
                  </a:srgbClr>
                </a:outerShdw>
              </a:effectLst>
            </a:endParaRPr>
          </a:p>
        </p:txBody>
      </p:sp>
      <p:sp>
        <p:nvSpPr>
          <p:cNvPr id="5" name="Прямоугольник 4"/>
          <p:cNvSpPr/>
          <p:nvPr/>
        </p:nvSpPr>
        <p:spPr>
          <a:xfrm>
            <a:off x="2928926" y="1357298"/>
            <a:ext cx="4572000" cy="4108817"/>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eaLnBrk="1" hangingPunct="1">
              <a:lnSpc>
                <a:spcPct val="90000"/>
              </a:lnSpc>
              <a:buBlip>
                <a:blip r:embed="rId2"/>
              </a:buBlip>
            </a:pPr>
            <a:r>
              <a:rPr lang="ru-RU" sz="4000" b="1" dirty="0" smtClean="0">
                <a:solidFill>
                  <a:schemeClr val="tx1"/>
                </a:solidFill>
              </a:rPr>
              <a:t> Концентрация</a:t>
            </a:r>
          </a:p>
          <a:p>
            <a:pPr eaLnBrk="1" hangingPunct="1">
              <a:lnSpc>
                <a:spcPct val="90000"/>
              </a:lnSpc>
            </a:pPr>
            <a:endParaRPr lang="ru-RU" sz="1000" b="1" dirty="0" smtClean="0">
              <a:solidFill>
                <a:schemeClr val="tx1"/>
              </a:solidFill>
            </a:endParaRPr>
          </a:p>
          <a:p>
            <a:pPr eaLnBrk="1" hangingPunct="1">
              <a:lnSpc>
                <a:spcPct val="90000"/>
              </a:lnSpc>
              <a:buBlip>
                <a:blip r:embed="rId2"/>
              </a:buBlip>
            </a:pPr>
            <a:r>
              <a:rPr lang="ru-RU" sz="4000" b="1" dirty="0" smtClean="0">
                <a:solidFill>
                  <a:schemeClr val="tx1"/>
                </a:solidFill>
              </a:rPr>
              <a:t> Устойчивость</a:t>
            </a:r>
          </a:p>
          <a:p>
            <a:pPr eaLnBrk="1" hangingPunct="1">
              <a:lnSpc>
                <a:spcPct val="90000"/>
              </a:lnSpc>
            </a:pPr>
            <a:endParaRPr lang="ru-RU" sz="1000" b="1" dirty="0" smtClean="0">
              <a:solidFill>
                <a:schemeClr val="tx1"/>
              </a:solidFill>
            </a:endParaRPr>
          </a:p>
          <a:p>
            <a:pPr eaLnBrk="1" hangingPunct="1">
              <a:lnSpc>
                <a:spcPct val="90000"/>
              </a:lnSpc>
              <a:buBlip>
                <a:blip r:embed="rId2"/>
              </a:buBlip>
            </a:pPr>
            <a:r>
              <a:rPr lang="ru-RU" sz="4000" b="1" dirty="0" smtClean="0">
                <a:solidFill>
                  <a:schemeClr val="tx1"/>
                </a:solidFill>
              </a:rPr>
              <a:t> Объём</a:t>
            </a:r>
          </a:p>
          <a:p>
            <a:pPr eaLnBrk="1" hangingPunct="1">
              <a:lnSpc>
                <a:spcPct val="90000"/>
              </a:lnSpc>
            </a:pPr>
            <a:endParaRPr lang="ru-RU" sz="1000" b="1" dirty="0" smtClean="0">
              <a:solidFill>
                <a:schemeClr val="tx1"/>
              </a:solidFill>
            </a:endParaRPr>
          </a:p>
          <a:p>
            <a:pPr eaLnBrk="1" hangingPunct="1">
              <a:lnSpc>
                <a:spcPct val="90000"/>
              </a:lnSpc>
              <a:buBlip>
                <a:blip r:embed="rId2"/>
              </a:buBlip>
            </a:pPr>
            <a:r>
              <a:rPr lang="ru-RU" sz="4000" b="1" dirty="0" smtClean="0">
                <a:solidFill>
                  <a:schemeClr val="tx1"/>
                </a:solidFill>
              </a:rPr>
              <a:t> Переключение</a:t>
            </a:r>
          </a:p>
          <a:p>
            <a:pPr eaLnBrk="1" hangingPunct="1">
              <a:lnSpc>
                <a:spcPct val="90000"/>
              </a:lnSpc>
            </a:pPr>
            <a:endParaRPr lang="ru-RU" sz="1000" b="1" dirty="0" smtClean="0">
              <a:solidFill>
                <a:schemeClr val="tx1"/>
              </a:solidFill>
            </a:endParaRPr>
          </a:p>
          <a:p>
            <a:pPr eaLnBrk="1" hangingPunct="1">
              <a:lnSpc>
                <a:spcPct val="90000"/>
              </a:lnSpc>
              <a:buBlip>
                <a:blip r:embed="rId2"/>
              </a:buBlip>
            </a:pPr>
            <a:r>
              <a:rPr lang="ru-RU" sz="4000" b="1" dirty="0" smtClean="0">
                <a:solidFill>
                  <a:schemeClr val="tx1"/>
                </a:solidFill>
              </a:rPr>
              <a:t> Распределение</a:t>
            </a:r>
          </a:p>
          <a:p>
            <a:pPr eaLnBrk="1" hangingPunct="1">
              <a:lnSpc>
                <a:spcPct val="90000"/>
              </a:lnSpc>
            </a:pPr>
            <a:endParaRPr lang="ru-RU" sz="1000" b="1" dirty="0" smtClean="0">
              <a:solidFill>
                <a:schemeClr val="tx1"/>
              </a:solidFill>
            </a:endParaRPr>
          </a:p>
          <a:p>
            <a:pPr eaLnBrk="1" hangingPunct="1">
              <a:lnSpc>
                <a:spcPct val="90000"/>
              </a:lnSpc>
              <a:buBlip>
                <a:blip r:embed="rId2"/>
              </a:buBlip>
            </a:pPr>
            <a:r>
              <a:rPr lang="ru-RU" sz="4000" b="1" dirty="0" smtClean="0">
                <a:solidFill>
                  <a:schemeClr val="tx1"/>
                </a:solidFill>
              </a:rPr>
              <a:t> Избирательность</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857356" y="0"/>
            <a:ext cx="7117526" cy="923330"/>
          </a:xfrm>
          <a:prstGeom prst="rect">
            <a:avLst/>
          </a:prstGeom>
          <a:noFill/>
        </p:spPr>
        <p:txBody>
          <a:bodyPr wrap="none" lIns="91440" tIns="45720" rIns="91440" bIns="45720">
            <a:spAutoFit/>
          </a:bodyPr>
          <a:lstStyle/>
          <a:p>
            <a:pPr algn="ctr"/>
            <a:r>
              <a:rPr lang="ru-RU" sz="5400" b="1" dirty="0" smtClean="0">
                <a:ln w="18415" cmpd="sng">
                  <a:solidFill>
                    <a:srgbClr val="7030A0"/>
                  </a:solidFill>
                  <a:prstDash val="solid"/>
                </a:ln>
                <a:solidFill>
                  <a:srgbClr val="FFFFFF"/>
                </a:solidFill>
                <a:effectLst>
                  <a:outerShdw blurRad="63500" dir="3600000" algn="tl" rotWithShape="0">
                    <a:srgbClr val="000000">
                      <a:alpha val="70000"/>
                    </a:srgbClr>
                  </a:outerShdw>
                </a:effectLst>
              </a:rPr>
              <a:t>СВОЙСТВА ВНИМАНИЯ</a:t>
            </a:r>
            <a:endParaRPr lang="ru-RU" sz="5400" b="1" dirty="0">
              <a:ln w="18415" cmpd="sng">
                <a:solidFill>
                  <a:srgbClr val="7030A0"/>
                </a:solidFill>
                <a:prstDash val="solid"/>
              </a:ln>
              <a:solidFill>
                <a:srgbClr val="FFFFFF"/>
              </a:solidFill>
              <a:effectLst>
                <a:outerShdw blurRad="63500" dir="3600000" algn="tl" rotWithShape="0">
                  <a:srgbClr val="000000">
                    <a:alpha val="70000"/>
                  </a:srgbClr>
                </a:outerShdw>
              </a:effectLst>
            </a:endParaRPr>
          </a:p>
        </p:txBody>
      </p:sp>
      <p:sp>
        <p:nvSpPr>
          <p:cNvPr id="5" name="TextBox 4"/>
          <p:cNvSpPr txBox="1"/>
          <p:nvPr/>
        </p:nvSpPr>
        <p:spPr>
          <a:xfrm>
            <a:off x="1857356" y="928670"/>
            <a:ext cx="6572296" cy="2246769"/>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pPr algn="ctr"/>
            <a:r>
              <a:rPr lang="ru-RU" sz="4400" b="1" dirty="0" smtClean="0">
                <a:solidFill>
                  <a:schemeClr val="bg1"/>
                </a:solidFill>
              </a:rPr>
              <a:t>Концентрация внимания</a:t>
            </a:r>
          </a:p>
          <a:p>
            <a:pPr algn="ctr"/>
            <a:r>
              <a:rPr lang="ru-RU" sz="2400" b="1" dirty="0" smtClean="0">
                <a:solidFill>
                  <a:schemeClr val="bg1"/>
                </a:solidFill>
              </a:rPr>
              <a:t>Длительное удержание внимания на чем-либо, при одновременном отвлечении от других раздражителей, которые не имеют значения в данный момент.</a:t>
            </a:r>
            <a:endParaRPr lang="ru-RU" sz="2400" b="1" dirty="0">
              <a:solidFill>
                <a:schemeClr val="bg1"/>
              </a:solidFill>
            </a:endParaRPr>
          </a:p>
        </p:txBody>
      </p:sp>
      <p:sp>
        <p:nvSpPr>
          <p:cNvPr id="6" name="TextBox 5"/>
          <p:cNvSpPr txBox="1"/>
          <p:nvPr/>
        </p:nvSpPr>
        <p:spPr>
          <a:xfrm>
            <a:off x="2071670" y="5072074"/>
            <a:ext cx="6572296" cy="1508105"/>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pPr algn="ctr"/>
            <a:r>
              <a:rPr lang="ru-RU" sz="4400" b="1" dirty="0" smtClean="0">
                <a:solidFill>
                  <a:schemeClr val="bg1"/>
                </a:solidFill>
              </a:rPr>
              <a:t>Устойчивость внимания</a:t>
            </a:r>
          </a:p>
          <a:p>
            <a:pPr algn="ctr"/>
            <a:r>
              <a:rPr lang="ru-RU" sz="2400" b="1" dirty="0" smtClean="0">
                <a:solidFill>
                  <a:schemeClr val="bg1"/>
                </a:solidFill>
              </a:rPr>
              <a:t>Длительное удержание внимание на одном предмете или деятельности.</a:t>
            </a:r>
            <a:endParaRPr lang="ru-RU" sz="2400" b="1" dirty="0">
              <a:solidFill>
                <a:schemeClr val="bg1"/>
              </a:solidFill>
            </a:endParaRPr>
          </a:p>
        </p:txBody>
      </p:sp>
      <p:sp>
        <p:nvSpPr>
          <p:cNvPr id="7" name="TextBox 6"/>
          <p:cNvSpPr txBox="1"/>
          <p:nvPr/>
        </p:nvSpPr>
        <p:spPr>
          <a:xfrm>
            <a:off x="3286116" y="3286124"/>
            <a:ext cx="5357818" cy="1569660"/>
          </a:xfrm>
          <a:prstGeom prst="rect">
            <a:avLst/>
          </a:prstGeom>
          <a:noFill/>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ru-RU" sz="2400" b="1" i="1" dirty="0" smtClean="0">
                <a:solidFill>
                  <a:srgbClr val="C00000"/>
                </a:solidFill>
              </a:rPr>
              <a:t>Недостаточная концентрация и устойчивость внимания - ребенку трудно долго сохранять внимание, не отвлекаясь и не ослабляя его.</a:t>
            </a:r>
            <a:endParaRPr lang="ru-RU" sz="2400" b="1" i="1" dirty="0">
              <a:solidFill>
                <a:srgbClr val="C00000"/>
              </a:solidFill>
            </a:endParaRPr>
          </a:p>
        </p:txBody>
      </p:sp>
      <p:sp>
        <p:nvSpPr>
          <p:cNvPr id="28674" name="AutoShape 2" descr="data:image/jpeg;base64,/9j/4AAQSkZJRgABAQAAAQABAAD/2wCEAAkGBhAPDxAPEA8PDw8PDQ0PDg8PDQ8PDQ8MFBAVFRQQEhIXGyYeFxkkGRISHy8gIycpLCwsFR4xNTAqNSYrLCkBCQoKBQUFDQUFDSkYEhgpKSkpKSkpKSkpKSkpKSkpKSkpKSkpKSkpKSkpKSkpKSkpKSkpKSkpKSkpKSkpKSkpKf/AABEIAOEA4QMBIgACEQEDEQH/xAAbAAEAAgMBAQAAAAAAAAAAAAAAAQIDBAUGB//EADsQAAIBAgMEBwQJBQADAAAAAAABAgMRBBIhBRMxUQZBYXGBkbEUIqHBIzIzQlJicnPCorLR4fAVFiT/xAAUAQEAAAAAAAAAAAAAAAAAAAAA/8QAFBEBAAAAAAAAAAAAAAAAAAAAAP/aAAwDAQACEQMRAD8A+4gAAAAAAAAAAAAAAAAAAAAAAAAAAAAAAAAAAAAAAAAAAAAAAAAAAAABEpW1Ybtqc+vibvs6gNqWIKOuabqkb0Dd35ZYg5+9J3wHVhNPgWOZSxNnc6MJppNcGBYAAAAAAAAAAAAAAAAAAAAAAAAAAAABpbTxGWKXXJ/BHKdcy7eq2qRX5E/6n/g5W+A3nWK740t8RvgN7fE740N8N8B0FXOnsrEXvHlqvmedVY6OxK30qXNS9LgeiAAAAAAAAAAAAAAAAAAAAAAAAAAAAAec6UrLKnPqcZR8U7/M4O+PYbewDrUJKKvOPvw7ZLq8VdHgd8Bvb4jfGjvyN+Bv74b40N+N+Bv747XRqOarf8MG346fM8vGrdnuejeBdOjmkrSqWl2qH3V8/EDrgAAaVatJVbfdyRfi27+iN05NS6xE237toZdfy6rz9QOlQq5lfta8mZDVjN20ehO9YGxmRJzqlDW8XqZcHim5OD4qKd/GwG4AAAAAAAAAAAAAAAAAAB4rpb0flByxFJXg7urFLWD65pcufL09qAPjzrlfaD1nSvorTj9NRcYZpe9SvZNv70F1dqPLvZlTkBi9oJjWbMi2VU5Ha2FhcNRefERnUmmslOMM0P1O717gN7ov0dlUarVVamtYxfGo+dvw+p7c88+lTlpToPvnJL4K/qQ9r1pdcY/pj83cD0Rr1sfCPGV3yWrOBUxMn9acpd7dvI16mKSA7GJ2u/u+76nCxu1Mt9fia2Kx9kdXYXRm7VfEq7406T4R5Smut9nV6Bz4bXxVNKccPXqQeqcaU5Ra56IvHpjV4PC1b/t1L+h7UAeUw20MbXfuYaUI/iq3px/q1fgj0OAwrpx95qVSWs2uF+S7EbQAAAAAAAAAAAAAAAAAAGLEYhQV34LmwFfERgrvwS4s5OK2nUlpH3F2ay8zVxmPu22zWhi7gRUo5ndtyfNtt+ZT2c2lK5NgNT2Yeyo3MosBrxpJGOpWsZ6rOVi3KUlCEXKcnZRirtsC2IxyXWa2HjWxEstGnKeusuEI98nodzZfQy9p4p5nxVGL91fql19y07z1FKjGEVGMVGKVlGKSil2JAcHYfRbdSVWvJVKi1jFX3cHz14vtPQgAAAAAAAAAAAAAAAAAACMy5oCQCs6iim27JARVqqKuzzu09o3b1/0iu1NtXbS4dR53G4299QLYvaHaRgcXm6yuwejs8bPPNuGHi/ektJTf4Y/Nna6QdH6WGjCrQhkipKFSKbs0/qz1676dt0BNGZmUjRw9XQ2FMDYzENmNTGYCleWh1ujmBUYOq17020nygnwXe16HHqK56bZX2MOxW+LA2wAAAAAAAAAAAAAAAAAAAIbsB5Pam1q9Gbg6VSTu7SUJyjJdTTSL4DalScbzi468JRcX5M7uKxtlaPHn/g5lZOWr1A2qO07L/Jz9p7W01ZixEsibeljFgejk8VapVlKnSesYr7Sceev1V8e4Dz2L2hnllgpTk3pGKcpPuSOjsrofiK8lKutxS4uLa30lySX1fHXsPa4DZVHDq1KnGHNpe9L9Unq/E2wMeHw8acIwhFRhFJRiuCRr7Xwu9oVYdbpyy/qWsfikbgA+eYWrojcjUNKrTyVakVwVSol3KTsZVMDbVQsqhp7wtGqBuJnc2FWvFw5O67n/AN8Tzkah0dk4nLVjyfuvx/5AemAAAAAAAAAAAAAAAAAAA4tfFubeuik0l3M7R57a+yK6qOph8slJ3lTlLK1LrafCzAOpZkVcTGKu2kjSq4XGuy9md+aq0cvnmM+E6JTqNSxVROPHc0m8r7JT0b7lbvAxbKoPG1c7X/zU5dfCtUXV2xXX5cz1pSlSjCKjFKMYpKMUrJJdSRcAAABStUyxlJ8Ixcn4K5c52362XDz5ytBeL1+CYHkJK+r4vV95ilOxlmc+vVAyyrlVijn1K5h9pA7tPEm7h61mnyZ57D1zrYaYH0KnO6T5pPzRY1tnSvRpv8kfQ2QAAAAAAAAAAAAAACLi4AEEgLggASCABIuQAJOD0mrfZw75v0X8junlNtVs1ab6ovIvDj8bgcqs9Dk4pnRxMzl4hgZ9hbBnjKrjmyU4K9SdrtLqiu16+TKdJNhRwmJVOEpShKlCac2nK7ck9Ul1x+J73otsz2fDRurTqfSVOd2tI+Ct8Tz/AE5p3xNL9j+bA4OFoHSoo16MDZgB7nZX2FL9CNu5q7M+wpftx9DZAkXIAE3FyABNxcgASSVAFgRcAQCBcCRcrci4Frgrci4F7i5TMRcDJci5TMMwCtWUYyk/uxb8keKr1b3b4vV956bbVW1GS/E4x+N/keVrUwNOs7k7IwG+xNKDV45s0/0R1a8bW8SlaNju9DMNrVrPspR/ul/ED1uY8b0x1xNP9hf3yPW5zyfTGP01GXOlOPlK/wDIDlwMkGYIIyKIHvNnv6Gn+3D+1Gxc1cE7Uqa5U4f2oz5gL3FymYXAyXFylwmBe4K3GYC1wRcXAtcEXAFbkXIIAm4uVuVuBdyIcijZXMBkzEZzE5FXMDNnIzmBzKuoBr7ZneMY85N+S/2carA6uK96XZFW8es0q8FzA4mKR6/ZWH3NGnT61G8v1vV/F/A81ur1aafB1I37rnpN+Bubw4HS5XVGXKc15xT/AInS35xukVfNu4dalKT7Fay+YHOpQM+7LYaldG9CjF6X8lcD0FKXuxX5Y+hdTNOlU0XcjKpgbCkSpGFSLJgZcxOYxpkpgZEyblLkpgWuTcqSBJJUAGVZJDAqQyWQwKMhlmirAoyki7McgKSkYKuISMlRM4+1Y1Mvuq7TuB1I14vka2KUWeY/87KGk4Ti+2Lt5l//AGNS0UZyfJRYHQr1VBxk3wkjZhjrnGpYepVkpTTil9WPzfadSlhbIDNLGHE2jjvpU5XSaSv1Jo7XsxhrbNUk01dAYcNiE0rM6uEqJI89LYtSm70nb8j+r4ci6r4mOm4k3zjKLXqB6WpjkjPQxCkk+Z5WGHxdR6wVNdbck35I9BgsNKKSb4IDpRZkTMEEZUBkRZFEWAuSVTLICUWRUlAWBAAFWWIaAqQWIAqyrRciwGNoq4mXKRYDA4FJUkzZykOIGhPBRfUvIp7BFdS8joZBlA0PZVyJ3Bu5BkA09wNwbeQZANVUEWVBcjZyE5QMCol1Ay5SVEDGolki6RNgIsSTYmwBEmvj8bGhTlVmm4wV3lte1+1o5dPpphJNRUqjbdklRk2/BavwXx0A7pJxKvTDCwspSqJtN23Mk0teKfDg+PJrjoIdMsJLhKo3ms0qTzR1SzSXVFuS1/1cO4CMy/5MAWIZIAqQAAIAAEMACCAABAAAAAQSAAAAEgACSQABIAEow4n61L95ekgAM8erx9UFwAAuAAP/2Q=="/>
          <p:cNvSpPr>
            <a:spLocks noChangeAspect="1" noChangeArrowheads="1"/>
          </p:cNvSpPr>
          <p:nvPr/>
        </p:nvSpPr>
        <p:spPr bwMode="auto">
          <a:xfrm>
            <a:off x="155575" y="-1790700"/>
            <a:ext cx="3743325" cy="3743325"/>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8676" name="AutoShape 4" descr="data:image/jpeg;base64,/9j/4AAQSkZJRgABAQAAAQABAAD/2wCEAAkGBhAPDxAPEA8PDw8PDQ0PDg8PDQ8PDQ8MFBAVFRQQEhIXGyYeFxkkGRISHy8gIycpLCwsFR4xNTAqNSYrLCkBCQoKBQUFDQUFDSkYEhgpKSkpKSkpKSkpKSkpKSkpKSkpKSkpKSkpKSkpKSkpKSkpKSkpKSkpKSkpKSkpKSkpKf/AABEIAOEA4QMBIgACEQEDEQH/xAAbAAEAAgMBAQAAAAAAAAAAAAAAAQIDBAUGB//EADsQAAIBAgMEBwQJBQADAAAAAAABAgMRBBIhBRMxUQZBYXGBkbEUIqHBIzIzQlJicnPCorLR4fAVFiT/xAAUAQEAAAAAAAAAAAAAAAAAAAAA/8QAFBEBAAAAAAAAAAAAAAAAAAAAAP/aAAwDAQACEQMRAD8A+4gAAAAAAAAAAAAAAAAAAAAAAAAAAAAAAAAAAAAAAAAAAAAAAAAAAAABEpW1Ybtqc+vibvs6gNqWIKOuabqkb0Dd35ZYg5+9J3wHVhNPgWOZSxNnc6MJppNcGBYAAAAAAAAAAAAAAAAAAAAAAAAAAAABpbTxGWKXXJ/BHKdcy7eq2qRX5E/6n/g5W+A3nWK740t8RvgN7fE740N8N8B0FXOnsrEXvHlqvmedVY6OxK30qXNS9LgeiAAAAAAAAAAAAAAAAAAAAAAAAAAAAAec6UrLKnPqcZR8U7/M4O+PYbewDrUJKKvOPvw7ZLq8VdHgd8Bvb4jfGjvyN+Bv74b40N+N+Bv747XRqOarf8MG346fM8vGrdnuejeBdOjmkrSqWl2qH3V8/EDrgAAaVatJVbfdyRfi27+iN05NS6xE237toZdfy6rz9QOlQq5lfta8mZDVjN20ehO9YGxmRJzqlDW8XqZcHim5OD4qKd/GwG4AAAAAAAAAAAAAAAAAAB4rpb0flByxFJXg7urFLWD65pcufL09qAPjzrlfaD1nSvorTj9NRcYZpe9SvZNv70F1dqPLvZlTkBi9oJjWbMi2VU5Ha2FhcNRefERnUmmslOMM0P1O717gN7ov0dlUarVVamtYxfGo+dvw+p7c88+lTlpToPvnJL4K/qQ9r1pdcY/pj83cD0Rr1sfCPGV3yWrOBUxMn9acpd7dvI16mKSA7GJ2u/u+76nCxu1Mt9fia2Kx9kdXYXRm7VfEq7406T4R5Smut9nV6Bz4bXxVNKccPXqQeqcaU5Ra56IvHpjV4PC1b/t1L+h7UAeUw20MbXfuYaUI/iq3px/q1fgj0OAwrpx95qVSWs2uF+S7EbQAAAAAAAAAAAAAAAAAAGLEYhQV34LmwFfERgrvwS4s5OK2nUlpH3F2ay8zVxmPu22zWhi7gRUo5ndtyfNtt+ZT2c2lK5NgNT2Yeyo3MosBrxpJGOpWsZ6rOVi3KUlCEXKcnZRirtsC2IxyXWa2HjWxEstGnKeusuEI98nodzZfQy9p4p5nxVGL91fql19y07z1FKjGEVGMVGKVlGKSil2JAcHYfRbdSVWvJVKi1jFX3cHz14vtPQgAAAAAAAAAAAAAAAAAACMy5oCQCs6iim27JARVqqKuzzu09o3b1/0iu1NtXbS4dR53G4299QLYvaHaRgcXm6yuwejs8bPPNuGHi/ektJTf4Y/Nna6QdH6WGjCrQhkipKFSKbs0/qz1676dt0BNGZmUjRw9XQ2FMDYzENmNTGYCleWh1ujmBUYOq17020nygnwXe16HHqK56bZX2MOxW+LA2wAAAAAAAAAAAAAAAAAAAIbsB5Pam1q9Gbg6VSTu7SUJyjJdTTSL4DalScbzi468JRcX5M7uKxtlaPHn/g5lZOWr1A2qO07L/Jz9p7W01ZixEsibeljFgejk8VapVlKnSesYr7Sceev1V8e4Dz2L2hnllgpTk3pGKcpPuSOjsrofiK8lKutxS4uLa30lySX1fHXsPa4DZVHDq1KnGHNpe9L9Unq/E2wMeHw8acIwhFRhFJRiuCRr7Xwu9oVYdbpyy/qWsfikbgA+eYWrojcjUNKrTyVakVwVSol3KTsZVMDbVQsqhp7wtGqBuJnc2FWvFw5O67n/AN8Tzkah0dk4nLVjyfuvx/5AemAAAAAAAAAAAAAAAAAAA4tfFubeuik0l3M7R57a+yK6qOph8slJ3lTlLK1LrafCzAOpZkVcTGKu2kjSq4XGuy9md+aq0cvnmM+E6JTqNSxVROPHc0m8r7JT0b7lbvAxbKoPG1c7X/zU5dfCtUXV2xXX5cz1pSlSjCKjFKMYpKMUrJJdSRcAAABStUyxlJ8Ixcn4K5c52362XDz5ytBeL1+CYHkJK+r4vV95ilOxlmc+vVAyyrlVijn1K5h9pA7tPEm7h61mnyZ57D1zrYaYH0KnO6T5pPzRY1tnSvRpv8kfQ2QAAAAAAAAAAAAAACLi4AEEgLggASCABIuQAJOD0mrfZw75v0X8junlNtVs1ab6ovIvDj8bgcqs9Dk4pnRxMzl4hgZ9hbBnjKrjmyU4K9SdrtLqiu16+TKdJNhRwmJVOEpShKlCac2nK7ck9Ul1x+J73otsz2fDRurTqfSVOd2tI+Ct8Tz/AE5p3xNL9j+bA4OFoHSoo16MDZgB7nZX2FL9CNu5q7M+wpftx9DZAkXIAE3FyABNxcgASSVAFgRcAQCBcCRcrci4Frgrci4F7i5TMRcDJci5TMMwCtWUYyk/uxb8keKr1b3b4vV956bbVW1GS/E4x+N/keVrUwNOs7k7IwG+xNKDV45s0/0R1a8bW8SlaNju9DMNrVrPspR/ul/ED1uY8b0x1xNP9hf3yPW5zyfTGP01GXOlOPlK/wDIDlwMkGYIIyKIHvNnv6Gn+3D+1Gxc1cE7Uqa5U4f2oz5gL3FymYXAyXFylwmBe4K3GYC1wRcXAtcEXAFbkXIIAm4uVuVuBdyIcijZXMBkzEZzE5FXMDNnIzmBzKuoBr7ZneMY85N+S/2carA6uK96XZFW8es0q8FzA4mKR6/ZWH3NGnT61G8v1vV/F/A81ur1aafB1I37rnpN+Bubw4HS5XVGXKc15xT/AInS35xukVfNu4dalKT7Fay+YHOpQM+7LYaldG9CjF6X8lcD0FKXuxX5Y+hdTNOlU0XcjKpgbCkSpGFSLJgZcxOYxpkpgZEyblLkpgWuTcqSBJJUAGVZJDAqQyWQwKMhlmirAoyki7McgKSkYKuISMlRM4+1Y1Mvuq7TuB1I14vka2KUWeY/87KGk4Ti+2Lt5l//AGNS0UZyfJRYHQr1VBxk3wkjZhjrnGpYepVkpTTil9WPzfadSlhbIDNLGHE2jjvpU5XSaSv1Jo7XsxhrbNUk01dAYcNiE0rM6uEqJI89LYtSm70nb8j+r4ci6r4mOm4k3zjKLXqB6WpjkjPQxCkk+Z5WGHxdR6wVNdbck35I9BgsNKKSb4IDpRZkTMEEZUBkRZFEWAuSVTLICUWRUlAWBAAFWWIaAqQWIAqyrRciwGNoq4mXKRYDA4FJUkzZykOIGhPBRfUvIp7BFdS8joZBlA0PZVyJ3Bu5BkA09wNwbeQZANVUEWVBcjZyE5QMCol1Ay5SVEDGolki6RNgIsSTYmwBEmvj8bGhTlVmm4wV3lte1+1o5dPpphJNRUqjbdklRk2/BavwXx0A7pJxKvTDCwspSqJtN23Mk0teKfDg+PJrjoIdMsJLhKo3ms0qTzR1SzSXVFuS1/1cO4CMy/5MAWIZIAqQAAIAAEMACCAABAAAAAQSAAAAEgACSQABIAEow4n61L95ekgAM8erx9UFwAAuAAP/2Q=="/>
          <p:cNvSpPr>
            <a:spLocks noChangeAspect="1" noChangeArrowheads="1"/>
          </p:cNvSpPr>
          <p:nvPr/>
        </p:nvSpPr>
        <p:spPr bwMode="auto">
          <a:xfrm>
            <a:off x="155575" y="-1790700"/>
            <a:ext cx="3743325" cy="3743325"/>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28678" name="Picture 6" descr="https://encrypted-tbn2.gstatic.com/images?q=tbn:ANd9GcTQ8XD96hrMBamuTDI6XZt4AE0RHwYelqwNPHKTWdWznDvMHcLH-g"/>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2357422" y="2857496"/>
            <a:ext cx="1714512" cy="2284079"/>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857356" y="0"/>
            <a:ext cx="7117526" cy="923330"/>
          </a:xfrm>
          <a:prstGeom prst="rect">
            <a:avLst/>
          </a:prstGeom>
          <a:noFill/>
        </p:spPr>
        <p:txBody>
          <a:bodyPr wrap="none" lIns="91440" tIns="45720" rIns="91440" bIns="45720">
            <a:spAutoFit/>
          </a:bodyPr>
          <a:lstStyle/>
          <a:p>
            <a:pPr algn="ctr"/>
            <a:r>
              <a:rPr lang="ru-RU" sz="5400" b="1" dirty="0" smtClean="0">
                <a:ln w="18415" cmpd="sng">
                  <a:solidFill>
                    <a:srgbClr val="7030A0"/>
                  </a:solidFill>
                  <a:prstDash val="solid"/>
                </a:ln>
                <a:solidFill>
                  <a:srgbClr val="FFFFFF"/>
                </a:solidFill>
                <a:effectLst>
                  <a:outerShdw blurRad="63500" dir="3600000" algn="tl" rotWithShape="0">
                    <a:srgbClr val="000000">
                      <a:alpha val="70000"/>
                    </a:srgbClr>
                  </a:outerShdw>
                </a:effectLst>
              </a:rPr>
              <a:t>СВОЙСТВА ВНИМАНИЯ</a:t>
            </a:r>
            <a:endParaRPr lang="ru-RU" sz="5400" b="1" dirty="0">
              <a:ln w="18415" cmpd="sng">
                <a:solidFill>
                  <a:srgbClr val="7030A0"/>
                </a:solidFill>
                <a:prstDash val="solid"/>
              </a:ln>
              <a:solidFill>
                <a:srgbClr val="FFFFFF"/>
              </a:solidFill>
              <a:effectLst>
                <a:outerShdw blurRad="63500" dir="3600000" algn="tl" rotWithShape="0">
                  <a:srgbClr val="000000">
                    <a:alpha val="70000"/>
                  </a:srgbClr>
                </a:outerShdw>
              </a:effectLst>
            </a:endParaRPr>
          </a:p>
        </p:txBody>
      </p:sp>
      <p:sp>
        <p:nvSpPr>
          <p:cNvPr id="5" name="TextBox 4"/>
          <p:cNvSpPr txBox="1"/>
          <p:nvPr/>
        </p:nvSpPr>
        <p:spPr>
          <a:xfrm>
            <a:off x="1857356" y="857232"/>
            <a:ext cx="6572296" cy="1508105"/>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pPr algn="ctr"/>
            <a:r>
              <a:rPr lang="ru-RU" sz="4400" b="1" dirty="0" smtClean="0">
                <a:solidFill>
                  <a:schemeClr val="bg1"/>
                </a:solidFill>
              </a:rPr>
              <a:t>Объем внимания</a:t>
            </a:r>
          </a:p>
          <a:p>
            <a:pPr algn="ctr"/>
            <a:r>
              <a:rPr lang="ru-RU" sz="2400" b="1" dirty="0">
                <a:solidFill>
                  <a:schemeClr val="bg1"/>
                </a:solidFill>
              </a:rPr>
              <a:t>к</a:t>
            </a:r>
            <a:r>
              <a:rPr lang="ru-RU" sz="2400" b="1" dirty="0" smtClean="0">
                <a:solidFill>
                  <a:schemeClr val="bg1"/>
                </a:solidFill>
              </a:rPr>
              <a:t>оличество предметов, которые человек может воспринимать одновременно.</a:t>
            </a:r>
            <a:endParaRPr lang="ru-RU" sz="2400" b="1" dirty="0">
              <a:solidFill>
                <a:schemeClr val="bg1"/>
              </a:solidFill>
            </a:endParaRPr>
          </a:p>
        </p:txBody>
      </p:sp>
      <p:pic>
        <p:nvPicPr>
          <p:cNvPr id="6146" name="Picture 2" descr="http://festival.1september.ru/articles/525316/img5.jpg"/>
          <p:cNvPicPr>
            <a:picLocks noChangeAspect="1" noChangeArrowheads="1"/>
          </p:cNvPicPr>
          <p:nvPr/>
        </p:nvPicPr>
        <p:blipFill>
          <a:blip r:embed="rId2"/>
          <a:srcRect/>
          <a:stretch>
            <a:fillRect/>
          </a:stretch>
        </p:blipFill>
        <p:spPr bwMode="auto">
          <a:xfrm>
            <a:off x="5072034" y="2500306"/>
            <a:ext cx="4071966" cy="3252397"/>
          </a:xfrm>
          <a:prstGeom prst="rect">
            <a:avLst/>
          </a:prstGeom>
          <a:ln>
            <a:noFill/>
          </a:ln>
          <a:effectLst>
            <a:softEdge rad="112500"/>
          </a:effectLst>
        </p:spPr>
      </p:pic>
      <p:sp>
        <p:nvSpPr>
          <p:cNvPr id="6" name="Скругленная прямоугольная выноска 5"/>
          <p:cNvSpPr/>
          <p:nvPr/>
        </p:nvSpPr>
        <p:spPr>
          <a:xfrm>
            <a:off x="214282" y="1928802"/>
            <a:ext cx="2500330" cy="1928826"/>
          </a:xfrm>
          <a:prstGeom prst="wedgeRoundRectCallout">
            <a:avLst>
              <a:gd name="adj1" fmla="val -17037"/>
              <a:gd name="adj2" fmla="val 66511"/>
              <a:gd name="adj3" fmla="val 16667"/>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ru-RU" sz="2000" dirty="0" smtClean="0">
                <a:solidFill>
                  <a:schemeClr val="tx1"/>
                </a:solidFill>
              </a:rPr>
              <a:t>Объем внимания большинства людей составляет </a:t>
            </a:r>
            <a:r>
              <a:rPr lang="ru-RU" sz="2800" b="1" dirty="0" smtClean="0">
                <a:solidFill>
                  <a:schemeClr val="tx1"/>
                </a:solidFill>
              </a:rPr>
              <a:t>7 ± 2 </a:t>
            </a:r>
            <a:r>
              <a:rPr lang="ru-RU" sz="2000" dirty="0" smtClean="0">
                <a:solidFill>
                  <a:schemeClr val="tx1"/>
                </a:solidFill>
              </a:rPr>
              <a:t>единиц информации</a:t>
            </a:r>
            <a:endParaRPr lang="ru-RU" sz="2000" dirty="0">
              <a:solidFill>
                <a:schemeClr val="tx1"/>
              </a:solidFill>
            </a:endParaRPr>
          </a:p>
        </p:txBody>
      </p:sp>
      <p:sp>
        <p:nvSpPr>
          <p:cNvPr id="7" name="Скругленная прямоугольная выноска 6"/>
          <p:cNvSpPr/>
          <p:nvPr/>
        </p:nvSpPr>
        <p:spPr>
          <a:xfrm>
            <a:off x="2357422" y="3571876"/>
            <a:ext cx="2928958" cy="2571768"/>
          </a:xfrm>
          <a:prstGeom prst="wedgeRoundRectCallout">
            <a:avLst>
              <a:gd name="adj1" fmla="val -78470"/>
              <a:gd name="adj2" fmla="val -11977"/>
              <a:gd name="adj3" fmla="val 16667"/>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ru-RU" sz="2000" b="1" dirty="0" smtClean="0"/>
              <a:t>Маленький объем внимания - это невозможность сконцентрироваться одновременно на нескольких предметах, удерживать их в уме.</a:t>
            </a:r>
            <a:endParaRPr lang="ru-RU" sz="2000" b="1" dirty="0">
              <a:solidFill>
                <a:schemeClr val="tx1"/>
              </a:solidFill>
            </a:endParaRPr>
          </a:p>
        </p:txBody>
      </p:sp>
      <p:pic>
        <p:nvPicPr>
          <p:cNvPr id="8" name="Picture 6" descr="https://encrypted-tbn2.gstatic.com/images?q=tbn:ANd9GcTQ8XD96hrMBamuTDI6XZt4AE0RHwYelqwNPHKTWdWznDvMHcLH-g"/>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0" y="4002901"/>
            <a:ext cx="2143140" cy="2855099"/>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rot="399419">
            <a:off x="3140059" y="2817711"/>
            <a:ext cx="3090016" cy="13573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рямоугольник 3"/>
          <p:cNvSpPr/>
          <p:nvPr/>
        </p:nvSpPr>
        <p:spPr>
          <a:xfrm>
            <a:off x="1857356" y="0"/>
            <a:ext cx="7117526" cy="923330"/>
          </a:xfrm>
          <a:prstGeom prst="rect">
            <a:avLst/>
          </a:prstGeom>
          <a:noFill/>
        </p:spPr>
        <p:txBody>
          <a:bodyPr wrap="none" lIns="91440" tIns="45720" rIns="91440" bIns="45720">
            <a:spAutoFit/>
          </a:bodyPr>
          <a:lstStyle/>
          <a:p>
            <a:pPr algn="ctr"/>
            <a:r>
              <a:rPr lang="ru-RU" sz="5400" b="1" dirty="0" smtClean="0">
                <a:ln w="18415" cmpd="sng">
                  <a:solidFill>
                    <a:srgbClr val="7030A0"/>
                  </a:solidFill>
                  <a:prstDash val="solid"/>
                </a:ln>
                <a:solidFill>
                  <a:srgbClr val="FFFFFF"/>
                </a:solidFill>
                <a:effectLst>
                  <a:outerShdw blurRad="63500" dir="3600000" algn="tl" rotWithShape="0">
                    <a:srgbClr val="000000">
                      <a:alpha val="70000"/>
                    </a:srgbClr>
                  </a:outerShdw>
                </a:effectLst>
              </a:rPr>
              <a:t>СВОЙСТВА ВНИМАНИЯ</a:t>
            </a:r>
            <a:endParaRPr lang="ru-RU" sz="5400" b="1" dirty="0">
              <a:ln w="18415" cmpd="sng">
                <a:solidFill>
                  <a:srgbClr val="7030A0"/>
                </a:solidFill>
                <a:prstDash val="solid"/>
              </a:ln>
              <a:solidFill>
                <a:srgbClr val="FFFFFF"/>
              </a:solidFill>
              <a:effectLst>
                <a:outerShdw blurRad="63500" dir="3600000" algn="tl" rotWithShape="0">
                  <a:srgbClr val="000000">
                    <a:alpha val="70000"/>
                  </a:srgbClr>
                </a:outerShdw>
              </a:effectLst>
            </a:endParaRPr>
          </a:p>
        </p:txBody>
      </p:sp>
      <p:sp>
        <p:nvSpPr>
          <p:cNvPr id="5" name="TextBox 4"/>
          <p:cNvSpPr txBox="1"/>
          <p:nvPr/>
        </p:nvSpPr>
        <p:spPr>
          <a:xfrm>
            <a:off x="2000232" y="1142984"/>
            <a:ext cx="6572296" cy="1508105"/>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pPr algn="ctr"/>
            <a:r>
              <a:rPr lang="ru-RU" sz="4400" b="1" dirty="0" smtClean="0">
                <a:solidFill>
                  <a:schemeClr val="bg1"/>
                </a:solidFill>
              </a:rPr>
              <a:t>Переключение внимания</a:t>
            </a:r>
          </a:p>
          <a:p>
            <a:pPr algn="ctr"/>
            <a:r>
              <a:rPr lang="ru-RU" sz="2400" b="1" dirty="0" smtClean="0">
                <a:solidFill>
                  <a:schemeClr val="bg1"/>
                </a:solidFill>
              </a:rPr>
              <a:t>Скорость переключения от одного вида деятельности, к другому.</a:t>
            </a:r>
            <a:endParaRPr lang="ru-RU" sz="2400" b="1" dirty="0">
              <a:solidFill>
                <a:schemeClr val="bg1"/>
              </a:solidFill>
            </a:endParaRPr>
          </a:p>
        </p:txBody>
      </p:sp>
      <p:pic>
        <p:nvPicPr>
          <p:cNvPr id="26626" name="Picture 2" descr="http://komp-r.ucoz.ru/_ph/15/839964763.jpg"/>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2357422" y="2428845"/>
            <a:ext cx="4429156" cy="4429156"/>
          </a:xfrm>
          <a:prstGeom prst="rect">
            <a:avLst/>
          </a:prstGeom>
          <a:noFill/>
        </p:spPr>
      </p:pic>
      <p:sp>
        <p:nvSpPr>
          <p:cNvPr id="6" name="Прямоугольник 5"/>
          <p:cNvSpPr/>
          <p:nvPr/>
        </p:nvSpPr>
        <p:spPr>
          <a:xfrm rot="428419">
            <a:off x="3025450" y="2693955"/>
            <a:ext cx="3225298" cy="1754326"/>
          </a:xfrm>
          <a:prstGeom prst="rect">
            <a:avLst/>
          </a:prstGeom>
          <a:ln w="28575">
            <a:solidFill>
              <a:schemeClr val="accent6">
                <a:lumMod val="50000"/>
              </a:schemeClr>
            </a:solidFill>
          </a:ln>
        </p:spPr>
        <p:txBody>
          <a:bodyPr wrap="square">
            <a:spAutoFit/>
          </a:bodyPr>
          <a:lstStyle/>
          <a:p>
            <a:pPr algn="ctr"/>
            <a:r>
              <a:rPr lang="ru-RU" b="1" i="1" dirty="0" smtClean="0">
                <a:solidFill>
                  <a:srgbClr val="C00000"/>
                </a:solidFill>
              </a:rPr>
              <a:t>Плохо развита переключаемость внимания - ребенку трудно переключаться с выполнения одного вида деятельности на другой.</a:t>
            </a:r>
            <a:endParaRPr lang="ru-RU" b="1" i="1" dirty="0">
              <a:solidFill>
                <a:srgbClr val="C000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857356" y="0"/>
            <a:ext cx="7117526" cy="923330"/>
          </a:xfrm>
          <a:prstGeom prst="rect">
            <a:avLst/>
          </a:prstGeom>
          <a:noFill/>
        </p:spPr>
        <p:txBody>
          <a:bodyPr wrap="none" lIns="91440" tIns="45720" rIns="91440" bIns="45720">
            <a:spAutoFit/>
          </a:bodyPr>
          <a:lstStyle/>
          <a:p>
            <a:pPr algn="ctr"/>
            <a:r>
              <a:rPr lang="ru-RU" sz="5400" b="1" dirty="0" smtClean="0">
                <a:ln w="18415" cmpd="sng">
                  <a:solidFill>
                    <a:srgbClr val="7030A0"/>
                  </a:solidFill>
                  <a:prstDash val="solid"/>
                </a:ln>
                <a:solidFill>
                  <a:srgbClr val="FFFFFF"/>
                </a:solidFill>
                <a:effectLst>
                  <a:outerShdw blurRad="63500" dir="3600000" algn="tl" rotWithShape="0">
                    <a:srgbClr val="000000">
                      <a:alpha val="70000"/>
                    </a:srgbClr>
                  </a:outerShdw>
                </a:effectLst>
              </a:rPr>
              <a:t>СВОЙСТВА ВНИМАНИЯ</a:t>
            </a:r>
            <a:endParaRPr lang="ru-RU" sz="5400" b="1" dirty="0">
              <a:ln w="18415" cmpd="sng">
                <a:solidFill>
                  <a:srgbClr val="7030A0"/>
                </a:solidFill>
                <a:prstDash val="solid"/>
              </a:ln>
              <a:solidFill>
                <a:srgbClr val="FFFFFF"/>
              </a:solidFill>
              <a:effectLst>
                <a:outerShdw blurRad="63500" dir="3600000" algn="tl" rotWithShape="0">
                  <a:srgbClr val="000000">
                    <a:alpha val="70000"/>
                  </a:srgbClr>
                </a:outerShdw>
              </a:effectLst>
            </a:endParaRPr>
          </a:p>
        </p:txBody>
      </p:sp>
      <p:sp>
        <p:nvSpPr>
          <p:cNvPr id="5" name="TextBox 4"/>
          <p:cNvSpPr txBox="1"/>
          <p:nvPr/>
        </p:nvSpPr>
        <p:spPr>
          <a:xfrm>
            <a:off x="2000232" y="1071546"/>
            <a:ext cx="6572296" cy="1508105"/>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pPr algn="ctr"/>
            <a:r>
              <a:rPr lang="ru-RU" sz="4400" b="1" dirty="0" smtClean="0">
                <a:solidFill>
                  <a:schemeClr val="bg1"/>
                </a:solidFill>
              </a:rPr>
              <a:t>Распределение внимания</a:t>
            </a:r>
          </a:p>
          <a:p>
            <a:pPr algn="ctr"/>
            <a:r>
              <a:rPr lang="ru-RU" sz="2400" b="1" dirty="0" smtClean="0">
                <a:solidFill>
                  <a:schemeClr val="bg1"/>
                </a:solidFill>
              </a:rPr>
              <a:t>Одновременное сосредоточение на двух или нескольких объектах.</a:t>
            </a:r>
            <a:endParaRPr lang="ru-RU" sz="2400" b="1" dirty="0">
              <a:solidFill>
                <a:schemeClr val="bg1"/>
              </a:solidFill>
            </a:endParaRPr>
          </a:p>
        </p:txBody>
      </p:sp>
      <p:sp>
        <p:nvSpPr>
          <p:cNvPr id="6" name="Прямоугольник 5"/>
          <p:cNvSpPr/>
          <p:nvPr/>
        </p:nvSpPr>
        <p:spPr>
          <a:xfrm>
            <a:off x="3143240" y="3214686"/>
            <a:ext cx="4572000" cy="1938992"/>
          </a:xfrm>
          <a:prstGeom prst="rect">
            <a:avLst/>
          </a:prstGeom>
          <a:ln w="28575">
            <a:solidFill>
              <a:schemeClr val="accent6">
                <a:lumMod val="50000"/>
              </a:schemeClr>
            </a:solidFill>
          </a:ln>
        </p:spPr>
        <p:txBody>
          <a:bodyPr>
            <a:spAutoFit/>
          </a:bodyPr>
          <a:lstStyle/>
          <a:p>
            <a:pPr algn="ctr"/>
            <a:r>
              <a:rPr lang="ru-RU" sz="2400" b="1" i="1" dirty="0" smtClean="0">
                <a:solidFill>
                  <a:srgbClr val="C00000"/>
                </a:solidFill>
              </a:rPr>
              <a:t>Плохо развита способность распределения внимания - неумение эффективно (без ошибок) выполнять одновременно несколько дел.</a:t>
            </a:r>
            <a:endParaRPr lang="ru-RU" sz="2400" b="1" i="1" dirty="0">
              <a:solidFill>
                <a:srgbClr val="C00000"/>
              </a:solidFill>
            </a:endParaRPr>
          </a:p>
        </p:txBody>
      </p:sp>
      <p:pic>
        <p:nvPicPr>
          <p:cNvPr id="7" name="Picture 6" descr="https://encrypted-tbn2.gstatic.com/images?q=tbn:ANd9GcTQ8XD96hrMBamuTDI6XZt4AE0RHwYelqwNPHKTWdWznDvMHcLH-g"/>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0" y="1785925"/>
            <a:ext cx="3807282" cy="5072075"/>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1539</TotalTime>
  <Words>1439</Words>
  <Application>Microsoft Office PowerPoint</Application>
  <PresentationFormat>Экран (4:3)</PresentationFormat>
  <Paragraphs>288</Paragraphs>
  <Slides>35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35</vt:i4>
      </vt:variant>
    </vt:vector>
  </HeadingPairs>
  <TitlesOfParts>
    <vt:vector size="36" baseType="lpstr">
      <vt:lpstr>Тема Office</vt:lpstr>
      <vt:lpstr>Проблема концентрации внимания у учащихся</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Способ №1. По внешнему виду</vt:lpstr>
      <vt:lpstr>Способ №2. Вопросы</vt:lpstr>
      <vt:lpstr>Причины невнимательности</vt:lpstr>
      <vt:lpstr>ЗАКОНОМЕРНОСТИ ВНИМАНИЯ</vt:lpstr>
      <vt:lpstr>Слайд 16</vt:lpstr>
      <vt:lpstr>Слайд 17</vt:lpstr>
      <vt:lpstr>Слайд 18</vt:lpstr>
      <vt:lpstr>Слайд 19</vt:lpstr>
      <vt:lpstr>Слайд 20</vt:lpstr>
      <vt:lpstr>Приемы привлечения и удержания внимания на уроке</vt:lpstr>
      <vt:lpstr>Голосовая и эмоциональная модуляция  Изменение интонации, тембра, высоты, громкости голоса (от крика до шепота) </vt:lpstr>
      <vt:lpstr>Слайд 23</vt:lpstr>
      <vt:lpstr>Слайд 24</vt:lpstr>
      <vt:lpstr>Слайд 25</vt:lpstr>
      <vt:lpstr>Слайд 26</vt:lpstr>
      <vt:lpstr>Слайд 27</vt:lpstr>
      <vt:lpstr>Слайд 28</vt:lpstr>
      <vt:lpstr>Слайд 29</vt:lpstr>
      <vt:lpstr>«ВЕНВОРД»</vt:lpstr>
      <vt:lpstr>ТЕСТ МЮНСТЕРБЕРГЕРА</vt:lpstr>
      <vt:lpstr>«СОБЕРИ БУКВЫ»</vt:lpstr>
      <vt:lpstr>«РЕБУСЫ»</vt:lpstr>
      <vt:lpstr>Слайд 34</vt:lpstr>
      <vt:lpstr>Слайд 35</vt:lpstr>
    </vt:vector>
  </TitlesOfParts>
  <Company>SPecialiST RePack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Dom</cp:lastModifiedBy>
  <cp:revision>133</cp:revision>
  <dcterms:created xsi:type="dcterms:W3CDTF">2014-07-02T13:52:54Z</dcterms:created>
  <dcterms:modified xsi:type="dcterms:W3CDTF">2014-12-12T07:55:38Z</dcterms:modified>
</cp:coreProperties>
</file>