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0" r:id="rId10"/>
    <p:sldId id="275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1"/>
            <a:ext cx="6858000" cy="91440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2819400"/>
            <a:ext cx="7363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«Что растет в огороде?»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3810000"/>
            <a:ext cx="6477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Подготовила: Тихонова О.В.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Воспитатель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ДОУ «Орленок» г. Куйбышева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Новосибирской  области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04800"/>
            <a:ext cx="818204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Презентация к занятию по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зобразительной 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д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еятельности: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1"/>
            <a:ext cx="6858000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review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091265" y="2590800"/>
            <a:ext cx="5705481" cy="3992563"/>
          </a:xfrm>
        </p:spPr>
      </p:pic>
      <p:sp>
        <p:nvSpPr>
          <p:cNvPr id="5" name="Прямоугольник 4"/>
          <p:cNvSpPr/>
          <p:nvPr/>
        </p:nvSpPr>
        <p:spPr>
          <a:xfrm>
            <a:off x="381000" y="228600"/>
            <a:ext cx="533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 щекочет аромат</a:t>
            </a:r>
          </a:p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Ягоды клубники.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Согревают вешний сад</a:t>
            </a:r>
          </a:p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Солнечные блики.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1"/>
            <a:ext cx="6858000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571560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1657350"/>
            <a:ext cx="6568017" cy="4926013"/>
          </a:xfrm>
        </p:spPr>
      </p:pic>
      <p:sp>
        <p:nvSpPr>
          <p:cNvPr id="5" name="Прямоугольник 4"/>
          <p:cNvSpPr/>
          <p:nvPr/>
        </p:nvSpPr>
        <p:spPr>
          <a:xfrm>
            <a:off x="152400" y="152400"/>
            <a:ext cx="7162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Дремлет под землей морковь.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же ей там снится?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Пригрозим, нахмурив бровь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-Покажись, девица!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1"/>
            <a:ext cx="6858000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c2e1e629353745dfe050f57369106a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819400" y="2133600"/>
            <a:ext cx="6028434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" y="152400"/>
            <a:ext cx="69013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Соком спелым налилась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Ягода малина,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 ней с лукошком пробралась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Славная </a:t>
            </a:r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девчина</a:t>
            </a: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getImage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767681"/>
            <a:ext cx="5334000" cy="4191000"/>
          </a:xfrm>
        </p:spPr>
      </p:pic>
      <p:pic>
        <p:nvPicPr>
          <p:cNvPr id="6" name="Содержимое 3" descr="6 (2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1143000" y="-1143001"/>
            <a:ext cx="6858000" cy="9144002"/>
          </a:xfrm>
          <a:prstGeom prst="rect">
            <a:avLst/>
          </a:prstGeom>
        </p:spPr>
      </p:pic>
      <p:pic>
        <p:nvPicPr>
          <p:cNvPr id="8" name="Рисунок 7" descr="getIma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09800"/>
            <a:ext cx="5334000" cy="4191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685800"/>
            <a:ext cx="29718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Вкус свеклы своеобразный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 сортов бывает разных: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Винегретная и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борщевая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Для животных – кормовая.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людей незаменимая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 гурманами ценимая,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Всем привычная свекла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 отходит от стола.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1"/>
            <a:ext cx="6858000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getImage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1767" y="1752600"/>
            <a:ext cx="6792233" cy="4754563"/>
          </a:xfrm>
        </p:spPr>
      </p:pic>
      <p:sp>
        <p:nvSpPr>
          <p:cNvPr id="6" name="Прямоугольник 5"/>
          <p:cNvSpPr/>
          <p:nvPr/>
        </p:nvSpPr>
        <p:spPr>
          <a:xfrm>
            <a:off x="152401" y="152401"/>
            <a:ext cx="43434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А я сочная капуста,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Витаминами горжусь.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В голубцы, борщи, салаты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Я, конечно, пригожусь.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А какие вкусные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Щи мои капустные!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1"/>
            <a:ext cx="6858000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getImage (4)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76600" y="2133600"/>
            <a:ext cx="5657454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457200" y="381000"/>
            <a:ext cx="4038599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Я- толстый красный помидор,</a:t>
            </a:r>
          </a:p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Люблю детишек с давних пор.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Я- витаминов сундучок,</a:t>
            </a:r>
          </a:p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А ну-ка, откуси бочок!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1"/>
            <a:ext cx="6858000" cy="9144002"/>
          </a:xfrm>
          <a:prstGeom prst="rect">
            <a:avLst/>
          </a:prstGeom>
        </p:spPr>
      </p:pic>
      <p:pic>
        <p:nvPicPr>
          <p:cNvPr id="5" name="Содержимое 4" descr="getImage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3271115" y="1224685"/>
            <a:ext cx="6189266" cy="4197096"/>
          </a:xfrm>
        </p:spPr>
      </p:pic>
      <p:sp>
        <p:nvSpPr>
          <p:cNvPr id="6" name="Прямоугольник 5"/>
          <p:cNvSpPr/>
          <p:nvPr/>
        </p:nvSpPr>
        <p:spPr>
          <a:xfrm>
            <a:off x="609601" y="914400"/>
            <a:ext cx="28194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Перец горький- это пряность,</a:t>
            </a:r>
          </a:p>
          <a:p>
            <a:pPr algn="ctr"/>
            <a:r>
              <a:rPr lang="ru-RU" sz="2000" b="1" cap="none" spc="0" dirty="0" smtClean="0">
                <a:ln/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А болгарский – это овощ.</a:t>
            </a:r>
          </a:p>
          <a:p>
            <a:pPr algn="ctr"/>
            <a:r>
              <a:rPr lang="ru-RU" sz="2000" b="1" dirty="0" smtClean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Впрочем, тут еще как глянуть,</a:t>
            </a:r>
          </a:p>
          <a:p>
            <a:pPr algn="ctr"/>
            <a:r>
              <a:rPr lang="ru-RU" sz="2000" b="1" cap="none" spc="0" dirty="0" smtClean="0">
                <a:ln/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за блюдо приготовишь.</a:t>
            </a:r>
            <a:endParaRPr lang="ru-RU" sz="2000" b="1" cap="none" spc="0" dirty="0">
              <a:ln/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1"/>
            <a:ext cx="6858000" cy="9144002"/>
          </a:xfrm>
          <a:prstGeom prst="rect">
            <a:avLst/>
          </a:prstGeom>
        </p:spPr>
      </p:pic>
      <p:pic>
        <p:nvPicPr>
          <p:cNvPr id="5" name="Содержимое 4" descr="getImage (5)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00400" y="1371600"/>
            <a:ext cx="5202487" cy="3570334"/>
          </a:xfrm>
        </p:spPr>
      </p:pic>
      <p:sp>
        <p:nvSpPr>
          <p:cNvPr id="6" name="Прямоугольник 5"/>
          <p:cNvSpPr/>
          <p:nvPr/>
        </p:nvSpPr>
        <p:spPr>
          <a:xfrm>
            <a:off x="304800" y="762000"/>
            <a:ext cx="29718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Желтая как солнце тыква,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арбуз больших размеров.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Но мы к ней давно привыкли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в ее полезность верим.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Замечательные каши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Нам готовят мамы наши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 пекут нам пироги,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вкуснее всех других.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1"/>
            <a:ext cx="6858000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etImage (10)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429000" y="3429000"/>
            <a:ext cx="5410200" cy="3276600"/>
          </a:xfrm>
        </p:spPr>
      </p:pic>
      <p:sp>
        <p:nvSpPr>
          <p:cNvPr id="6" name="Прямоугольник 5"/>
          <p:cNvSpPr/>
          <p:nvPr/>
        </p:nvSpPr>
        <p:spPr>
          <a:xfrm>
            <a:off x="304800" y="228600"/>
            <a:ext cx="55626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Огуречик</a:t>
            </a: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огурец,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 лежит на грядке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Подмигнул мне удалец-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Будет все в порядке.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1"/>
            <a:ext cx="6858000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etImage (11)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81400" y="990600"/>
            <a:ext cx="4535130" cy="4830763"/>
          </a:xfrm>
        </p:spPr>
      </p:pic>
      <p:sp>
        <p:nvSpPr>
          <p:cNvPr id="6" name="Прямоугольник 5"/>
          <p:cNvSpPr/>
          <p:nvPr/>
        </p:nvSpPr>
        <p:spPr>
          <a:xfrm>
            <a:off x="533401" y="1371600"/>
            <a:ext cx="28956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Ох, уж этот злющий лук!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ним узнаешь столько мук!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Жжет глаза и жжет язык,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Заставит плакать в один миг.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1"/>
            <a:ext cx="6858000" cy="9144002"/>
          </a:xfrm>
          <a:prstGeom prst="rect">
            <a:avLst/>
          </a:prstGeom>
        </p:spPr>
      </p:pic>
      <p:pic>
        <p:nvPicPr>
          <p:cNvPr id="5" name="Содержимое 4" descr="getIma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81200"/>
            <a:ext cx="7391400" cy="4434840"/>
          </a:xfrm>
        </p:spPr>
      </p:pic>
      <p:sp>
        <p:nvSpPr>
          <p:cNvPr id="6" name="Прямоугольник 5"/>
          <p:cNvSpPr/>
          <p:nvPr/>
        </p:nvSpPr>
        <p:spPr>
          <a:xfrm>
            <a:off x="2667000" y="457200"/>
            <a:ext cx="33749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 полях растет картофель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на наших огородах.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Люди сеют его много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Этот чудный дар природы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273</Words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Кекс</dc:creator>
  <cp:lastModifiedBy>Кекс</cp:lastModifiedBy>
  <cp:revision>11</cp:revision>
  <dcterms:created xsi:type="dcterms:W3CDTF">2014-06-25T14:44:48Z</dcterms:created>
  <dcterms:modified xsi:type="dcterms:W3CDTF">2014-07-03T18:25:04Z</dcterms:modified>
</cp:coreProperties>
</file>