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3951-2858-42A3-B57F-DEBBF9F0B7DB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DDF0-D8C7-4A25-A20F-39D156D56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3951-2858-42A3-B57F-DEBBF9F0B7DB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ADDF0-D8C7-4A25-A20F-39D156D56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4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Знакомьтесь, ЕГО ВЕЛИЧЕСТВО СИНТАКСИС!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5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5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Образец кластера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3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изучает синтаксис?</a:t>
            </a:r>
            <a:endParaRPr lang="ru-RU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8268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синтаксис изучает СЛОВО?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7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ЕДИНИЦЫ СИНТАКСИСА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6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СИНТАКСИЧЕСКИХ ЕДИНИЦ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0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СИНТАКСИС И ПОЭЗИЯ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Сделаем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4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Фигуры речи – синтаксические средства художественной выразительности</a:t>
            </a:r>
            <a:endParaRPr lang="ru-RU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Выучим новые термины</a:t>
            </a:r>
            <a:endParaRPr lang="ru-RU" sz="3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0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Знакомьтесь, ЕГО ВЕЛИЧЕСТВО СИНТАКСИС!</vt:lpstr>
      <vt:lpstr>Что изучает синтаксис?</vt:lpstr>
      <vt:lpstr>Почему синтаксис изучает СЛОВО?</vt:lpstr>
      <vt:lpstr>ЕДИНИЦЫ СИНТАКСИСА</vt:lpstr>
      <vt:lpstr>ФУНКЦИИ СИНТАКСИЧЕСКИХ ЕДИНИЦ</vt:lpstr>
      <vt:lpstr>СИНТАКСИС И ПОЭЗИЯ</vt:lpstr>
      <vt:lpstr>Сделаем вывод!</vt:lpstr>
      <vt:lpstr>Фигуры речи – синтаксические средства художественной выразительности</vt:lpstr>
      <vt:lpstr>Выучим новые термины</vt:lpstr>
      <vt:lpstr>Домашнее задание</vt:lpstr>
      <vt:lpstr>Образец кластера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Знакомьтесь, ЕГО ВЕЛИЧЕСТВО СИНТАКСИС!</dc:title>
  <dc:creator>asus</dc:creator>
  <cp:lastModifiedBy>asus</cp:lastModifiedBy>
  <cp:revision>1</cp:revision>
  <dcterms:created xsi:type="dcterms:W3CDTF">2014-09-20T09:18:32Z</dcterms:created>
  <dcterms:modified xsi:type="dcterms:W3CDTF">2014-09-20T09:18:32Z</dcterms:modified>
</cp:coreProperties>
</file>