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0" r:id="rId5"/>
    <p:sldId id="257" r:id="rId6"/>
    <p:sldId id="261" r:id="rId7"/>
    <p:sldId id="258" r:id="rId8"/>
    <p:sldId id="262" r:id="rId9"/>
    <p:sldId id="264" r:id="rId10"/>
    <p:sldId id="26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AB"/>
    <a:srgbClr val="5293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82F2-D9A0-4E20-B9CF-8D02E0ACD261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B40B0-4DF9-4122-871A-C7578BFC3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650" y="500043"/>
            <a:ext cx="7772400" cy="857255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теми: «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vi-V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vi-V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махсем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786742" cy="39957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т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ллев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т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нулл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каласа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аталантарасси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вашла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предложенисене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грамматика т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нчен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ркелес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члетесси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Сывл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упрама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сиенл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ласенчен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табак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туртма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ренессинчен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сыхланма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хтарасси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туртакан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курильщик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ват - чудо, сила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Ĕл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к-авал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 старину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приносит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купец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Хайхи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тот самый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Хавша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ослабеть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2910" y="0"/>
            <a:ext cx="6858048" cy="1628756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Словарь </a:t>
            </a:r>
            <a:r>
              <a:rPr lang="en-US" sz="5400" dirty="0" err="1" smtClean="0">
                <a:solidFill>
                  <a:srgbClr val="002060"/>
                </a:solidFill>
              </a:rPr>
              <a:t>ĕçĕ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ред куре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4929190" cy="45720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вред курения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642918"/>
            <a:ext cx="4643438" cy="62150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285728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Пирус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уйр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мах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ачасемш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сиенл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01080" cy="13573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Табак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туртман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ынн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Табак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туртакан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ынн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ÿпки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(легкие некурящего)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ÿ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пки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(легкие курящего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Администратор\Рабочий стол\Вред курения\1220949849_downhouse.info_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4000528" cy="4572032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Вред курения\1220949919_downhouse.info_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857652" cy="42672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9490.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57166"/>
            <a:ext cx="5572164" cy="60007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Туртни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сиен,табак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сывлăха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кÿрет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Вăйĕ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çÿреме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çукран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пуçлать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туяпа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Тесен,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пулмалла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сывлăхлă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спортпа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пулас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туслă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Туртакан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каяймасть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ÿсĕрет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çĕрĕпех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табак, те,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çывăрса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чĕре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сиен,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тĕрлĕ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табак,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ярать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организмне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кÿрет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Предложенири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махсене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ркепе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вырна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</a:t>
            </a: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Табак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туртни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сывлăха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сиен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кÿрет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Вăйĕ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çукран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туяпа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çÿреме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пуçлать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пулмалла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сывлăхлă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спортпа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пулас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туслă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Табак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туртакан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çĕрĕпех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ÿсĕрет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çывăрса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каяймасть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Табак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организмне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тĕрлĕ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чĕре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ярать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сиен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кÿрет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Предложенисене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Сывлăх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пĕтсен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укçа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парса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илеймĕн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Сывлăх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пулсан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пуринчен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пуян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Сывлăхран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хакли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çук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dirty="0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Ваттисен</a:t>
            </a:r>
            <a:r>
              <a:rPr lang="ru-RU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vi-VN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мах</a:t>
            </a:r>
            <a:r>
              <a:rPr lang="vi-VN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ĕ</a:t>
            </a:r>
            <a:r>
              <a:rPr lang="ru-RU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сем</a:t>
            </a:r>
            <a:endParaRPr lang="ru-RU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редкуре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571480"/>
            <a:ext cx="5214973" cy="55546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em_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643050"/>
            <a:ext cx="3143272" cy="464347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313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Открытая</vt:lpstr>
      <vt:lpstr>1_Открытая</vt:lpstr>
      <vt:lpstr>Тема Office</vt:lpstr>
      <vt:lpstr>Урок теми: «Ăслă сăмахсем»</vt:lpstr>
      <vt:lpstr>Слайд 2</vt:lpstr>
      <vt:lpstr>Слайд 3</vt:lpstr>
      <vt:lpstr> Табак туртман çыннăн      Табак туртакан çыннăн                                      ÿпки(легкие некурящего)   ÿпки(легкие курящего)</vt:lpstr>
      <vt:lpstr>Слайд 5</vt:lpstr>
      <vt:lpstr>Предложенири сăмахсене тĕрĕс йĕркепе  вырнаçтарăр </vt:lpstr>
      <vt:lpstr>Предложенисене тĕрĕслĕр</vt:lpstr>
      <vt:lpstr>Ваттисен сăмахĕсем</vt:lpstr>
      <vt:lpstr>Слайд 9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теми: «Ăслă сăмахсем»</dc:title>
  <dc:creator>FoM</dc:creator>
  <cp:lastModifiedBy>FoM</cp:lastModifiedBy>
  <cp:revision>23</cp:revision>
  <dcterms:created xsi:type="dcterms:W3CDTF">2011-02-11T17:42:36Z</dcterms:created>
  <dcterms:modified xsi:type="dcterms:W3CDTF">2012-01-06T10:49:12Z</dcterms:modified>
</cp:coreProperties>
</file>