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Click="0" advTm="10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Click="0" advTm="10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53;&#1072;%20&#1082;&#1086;&#1085;&#1082;&#1091;&#1088;&#1089;\&#1059;&#1089;&#1072;&#1090;&#1099;&#1081;%20&#1085;&#1103;&#1085;&#1100;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«Как Ваня со светофором познакомился»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715016"/>
            <a:ext cx="8458200" cy="9144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Презентацию подготовил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учитель технологии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</a:t>
            </a:r>
            <a:r>
              <a:rPr lang="ru-RU" dirty="0" err="1" smtClean="0">
                <a:solidFill>
                  <a:schemeClr val="tx1"/>
                </a:solidFill>
              </a:rPr>
              <a:t>оош</a:t>
            </a:r>
            <a:r>
              <a:rPr lang="ru-RU" dirty="0" smtClean="0">
                <a:solidFill>
                  <a:schemeClr val="tx1"/>
                </a:solidFill>
              </a:rPr>
              <a:t>  № 19 Косов А.Е.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3 (2).jpe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1506249"/>
            <a:ext cx="3286148" cy="5243853"/>
          </a:xfrm>
          <a:prstGeom prst="rect">
            <a:avLst/>
          </a:prstGeom>
        </p:spPr>
      </p:pic>
      <p:pic>
        <p:nvPicPr>
          <p:cNvPr id="7" name="Усатый нян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71472" y="42860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 showWhenStopped="0">
                <p:cTn id="7" repeatCount="4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483096"/>
            <a:ext cx="8686800" cy="237490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Вон стоит он у дороги,</a:t>
            </a:r>
          </a:p>
          <a:p>
            <a:pPr algn="ctr">
              <a:buNone/>
            </a:pPr>
            <a:r>
              <a:rPr lang="ru-RU" dirty="0" smtClean="0"/>
              <a:t>И зелёный свет зажёг,</a:t>
            </a:r>
          </a:p>
          <a:p>
            <a:pPr algn="ctr">
              <a:buNone/>
            </a:pPr>
            <a:r>
              <a:rPr lang="ru-RU" dirty="0" smtClean="0"/>
              <a:t>Это значит, без тревоги</a:t>
            </a:r>
          </a:p>
          <a:p>
            <a:pPr algn="ctr">
              <a:buNone/>
            </a:pPr>
            <a:r>
              <a:rPr lang="ru-RU" dirty="0" smtClean="0"/>
              <a:t>Можешь двигаться вперёд!</a:t>
            </a:r>
            <a:endParaRPr lang="ru-RU" dirty="0"/>
          </a:p>
        </p:txBody>
      </p:sp>
      <p:pic>
        <p:nvPicPr>
          <p:cNvPr id="4" name="Рисунок 3" descr="8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68161"/>
            <a:ext cx="5000654" cy="3846657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14818"/>
            <a:ext cx="8686800" cy="23749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 когда на светофоре</a:t>
            </a:r>
          </a:p>
          <a:p>
            <a:pPr>
              <a:buNone/>
            </a:pPr>
            <a:r>
              <a:rPr lang="ru-RU" dirty="0" smtClean="0"/>
              <a:t>Загорится красный цвет,</a:t>
            </a:r>
          </a:p>
          <a:p>
            <a:pPr>
              <a:buNone/>
            </a:pPr>
            <a:r>
              <a:rPr lang="ru-RU" dirty="0" smtClean="0"/>
              <a:t>Позабудь пока о школе,</a:t>
            </a:r>
          </a:p>
          <a:p>
            <a:pPr>
              <a:buNone/>
            </a:pPr>
            <a:r>
              <a:rPr lang="ru-RU" dirty="0" smtClean="0"/>
              <a:t>Не спеши, прохода нет!</a:t>
            </a:r>
            <a:endParaRPr lang="ru-RU" dirty="0"/>
          </a:p>
        </p:txBody>
      </p:sp>
      <p:pic>
        <p:nvPicPr>
          <p:cNvPr id="5" name="Рисунок 4" descr="12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FFFF"/>
              </a:clrFrom>
              <a:clrTo>
                <a:srgbClr val="F2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1670" y="142852"/>
            <a:ext cx="5429288" cy="4071966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256"/>
            <a:ext cx="8686800" cy="2374904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В это время путь свободен</a:t>
            </a:r>
          </a:p>
          <a:p>
            <a:pPr algn="r">
              <a:buNone/>
            </a:pPr>
            <a:r>
              <a:rPr lang="ru-RU" dirty="0" smtClean="0"/>
              <a:t>Для машин, не для людей.</a:t>
            </a:r>
          </a:p>
          <a:p>
            <a:pPr algn="r">
              <a:buNone/>
            </a:pPr>
            <a:r>
              <a:rPr lang="ru-RU" dirty="0" smtClean="0"/>
              <a:t>Эти правила дороги</a:t>
            </a:r>
          </a:p>
          <a:p>
            <a:pPr algn="r">
              <a:buNone/>
            </a:pPr>
            <a:r>
              <a:rPr lang="ru-RU" dirty="0" smtClean="0"/>
              <a:t>Ты запомни поскорей.</a:t>
            </a:r>
            <a:endParaRPr lang="ru-RU" dirty="0"/>
          </a:p>
        </p:txBody>
      </p:sp>
      <p:pic>
        <p:nvPicPr>
          <p:cNvPr id="4" name="Рисунок 3" descr="2554683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5768452" cy="3857652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686800" cy="23749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 тогда спокойно в школу</a:t>
            </a:r>
          </a:p>
          <a:p>
            <a:pPr>
              <a:buNone/>
            </a:pPr>
            <a:r>
              <a:rPr lang="ru-RU" dirty="0" smtClean="0"/>
              <a:t>Будешь по утрам ходить,</a:t>
            </a:r>
          </a:p>
          <a:p>
            <a:pPr>
              <a:buNone/>
            </a:pPr>
            <a:r>
              <a:rPr lang="ru-RU" dirty="0" smtClean="0"/>
              <a:t>И широкую дорогу,</a:t>
            </a:r>
          </a:p>
          <a:p>
            <a:pPr>
              <a:buNone/>
            </a:pPr>
            <a:r>
              <a:rPr lang="ru-RU" dirty="0" smtClean="0"/>
              <a:t>Не боясь, переходить».</a:t>
            </a:r>
            <a:endParaRPr lang="ru-RU" dirty="0"/>
          </a:p>
        </p:txBody>
      </p:sp>
      <p:pic>
        <p:nvPicPr>
          <p:cNvPr id="5" name="Рисунок 4" descr="570373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6992" y="500042"/>
            <a:ext cx="4232702" cy="5643602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411658"/>
            <a:ext cx="8686800" cy="244634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 той поры до школы Ваня</a:t>
            </a:r>
          </a:p>
          <a:p>
            <a:pPr algn="ctr">
              <a:buNone/>
            </a:pPr>
            <a:r>
              <a:rPr lang="ru-RU" dirty="0" smtClean="0"/>
              <a:t>Смело каждый день идёт,</a:t>
            </a:r>
          </a:p>
          <a:p>
            <a:pPr algn="ctr">
              <a:buNone/>
            </a:pPr>
            <a:r>
              <a:rPr lang="ru-RU" dirty="0" smtClean="0"/>
              <a:t>Правила не забывая,</a:t>
            </a:r>
          </a:p>
          <a:p>
            <a:pPr algn="ctr">
              <a:buNone/>
            </a:pPr>
            <a:r>
              <a:rPr lang="ru-RU" dirty="0" smtClean="0"/>
              <a:t>Свет всегда зелёный ждёт.</a:t>
            </a:r>
            <a:endParaRPr lang="ru-RU" dirty="0"/>
          </a:p>
        </p:txBody>
      </p:sp>
      <p:pic>
        <p:nvPicPr>
          <p:cNvPr id="5" name="Рисунок 4" descr="23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84926" y="214290"/>
            <a:ext cx="6158908" cy="4357718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Список   литературы: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1.Ковалёва Н.В.Конкурсы, викторины, праздники по ПДД  со школьниками. Изд-во Феникс, 2002 г.</a:t>
            </a:r>
          </a:p>
          <a:p>
            <a:pPr marL="514350" indent="-514350">
              <a:buNone/>
            </a:pPr>
            <a:r>
              <a:rPr lang="ru-RU" dirty="0" smtClean="0"/>
              <a:t>2.</a:t>
            </a:r>
            <a:r>
              <a:rPr lang="en-US" smtClean="0"/>
              <a:t>www.images.yandex.ru</a:t>
            </a:r>
            <a:endParaRPr lang="ru-RU" dirty="0"/>
          </a:p>
        </p:txBody>
      </p:sp>
    </p:spTree>
  </p:cSld>
  <p:clrMapOvr>
    <a:masterClrMapping/>
  </p:clrMapOvr>
  <p:transition spd="med" advClick="0" advTm="10000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546591"/>
            <a:ext cx="8686800" cy="23114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Мальчик Ваня не проказник,</a:t>
            </a:r>
          </a:p>
          <a:p>
            <a:pPr>
              <a:buNone/>
            </a:pPr>
            <a:r>
              <a:rPr lang="ru-RU" dirty="0" smtClean="0"/>
              <a:t>И совсем не хулиган.</a:t>
            </a:r>
          </a:p>
          <a:p>
            <a:pPr>
              <a:buNone/>
            </a:pPr>
            <a:r>
              <a:rPr lang="ru-RU" dirty="0" smtClean="0"/>
              <a:t>Он сегодня – первоклассник,</a:t>
            </a:r>
          </a:p>
          <a:p>
            <a:pPr>
              <a:buNone/>
            </a:pPr>
            <a:r>
              <a:rPr lang="ru-RU" dirty="0" smtClean="0"/>
              <a:t>Носит книжки и пенал.</a:t>
            </a:r>
            <a:endParaRPr lang="ru-RU" dirty="0"/>
          </a:p>
        </p:txBody>
      </p:sp>
      <p:pic>
        <p:nvPicPr>
          <p:cNvPr id="4" name="Рисунок 3" descr="т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9065" y="285728"/>
            <a:ext cx="5220653" cy="4143375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83096"/>
            <a:ext cx="8686800" cy="2374904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Он идёт сегодня в школу</a:t>
            </a:r>
          </a:p>
          <a:p>
            <a:pPr algn="r">
              <a:buNone/>
            </a:pPr>
            <a:r>
              <a:rPr lang="ru-RU" dirty="0" smtClean="0"/>
              <a:t>Без родителей, один,</a:t>
            </a:r>
          </a:p>
          <a:p>
            <a:pPr algn="r">
              <a:buNone/>
            </a:pPr>
            <a:r>
              <a:rPr lang="ru-RU" dirty="0" smtClean="0"/>
              <a:t>По дороге по знакомой,</a:t>
            </a:r>
          </a:p>
          <a:p>
            <a:pPr algn="r">
              <a:buNone/>
            </a:pPr>
            <a:r>
              <a:rPr lang="ru-RU" dirty="0" smtClean="0"/>
              <a:t>Где не раз уже ходил.</a:t>
            </a:r>
            <a:endParaRPr lang="ru-RU" dirty="0"/>
          </a:p>
        </p:txBody>
      </p:sp>
      <p:pic>
        <p:nvPicPr>
          <p:cNvPr id="4" name="Рисунок 3" descr="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46" y="231379"/>
            <a:ext cx="5529262" cy="4126315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83096"/>
            <a:ext cx="8686800" cy="237490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Подошёл к дороге Ваня,</a:t>
            </a:r>
          </a:p>
          <a:p>
            <a:pPr algn="ctr">
              <a:buNone/>
            </a:pPr>
            <a:r>
              <a:rPr lang="ru-RU" dirty="0" smtClean="0"/>
              <a:t>Посмотрел по сторонам,</a:t>
            </a:r>
          </a:p>
          <a:p>
            <a:pPr algn="ctr">
              <a:buNone/>
            </a:pPr>
            <a:r>
              <a:rPr lang="ru-RU" dirty="0" smtClean="0"/>
              <a:t>И подумал: «Как же здесь я</a:t>
            </a:r>
          </a:p>
          <a:p>
            <a:pPr algn="ctr">
              <a:buNone/>
            </a:pPr>
            <a:r>
              <a:rPr lang="ru-RU" dirty="0" smtClean="0"/>
              <a:t>Перейду дорогу сам?</a:t>
            </a:r>
            <a:endParaRPr lang="ru-RU" dirty="0"/>
          </a:p>
        </p:txBody>
      </p:sp>
      <p:pic>
        <p:nvPicPr>
          <p:cNvPr id="4" name="Рисунок 3" descr="4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85728"/>
            <a:ext cx="5238780" cy="3929085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411658"/>
            <a:ext cx="8686800" cy="24463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шесть рядов машины мчатся,</a:t>
            </a:r>
          </a:p>
          <a:p>
            <a:pPr>
              <a:buNone/>
            </a:pPr>
            <a:r>
              <a:rPr lang="ru-RU" dirty="0" smtClean="0"/>
              <a:t>Даже их не сосчитать,</a:t>
            </a:r>
          </a:p>
          <a:p>
            <a:pPr>
              <a:buNone/>
            </a:pPr>
            <a:r>
              <a:rPr lang="ru-RU" dirty="0" smtClean="0"/>
              <a:t>Мне нельзя здесь задержаться,</a:t>
            </a:r>
          </a:p>
          <a:p>
            <a:pPr>
              <a:buNone/>
            </a:pPr>
            <a:r>
              <a:rPr lang="ru-RU" dirty="0" smtClean="0"/>
              <a:t>Можно в школу опоздать!»</a:t>
            </a:r>
            <a:endParaRPr lang="ru-RU" dirty="0"/>
          </a:p>
        </p:txBody>
      </p:sp>
      <p:pic>
        <p:nvPicPr>
          <p:cNvPr id="4" name="Рисунок 3" descr="4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2929" y="208270"/>
            <a:ext cx="4433913" cy="4006548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40220"/>
            <a:ext cx="8686800" cy="2517780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Только Ваня испугался,</a:t>
            </a:r>
          </a:p>
          <a:p>
            <a:pPr algn="r">
              <a:buNone/>
            </a:pPr>
            <a:r>
              <a:rPr lang="ru-RU" dirty="0" smtClean="0"/>
              <a:t>На дорогу не смотрел,</a:t>
            </a:r>
          </a:p>
          <a:p>
            <a:pPr algn="r">
              <a:buNone/>
            </a:pPr>
            <a:r>
              <a:rPr lang="ru-RU" dirty="0" smtClean="0"/>
              <a:t>Огорчился, растерялся</a:t>
            </a:r>
          </a:p>
          <a:p>
            <a:pPr algn="r">
              <a:buNone/>
            </a:pPr>
            <a:r>
              <a:rPr lang="ru-RU" dirty="0" smtClean="0"/>
              <a:t>И , вздохнув, на ранец, сел.</a:t>
            </a:r>
            <a:endParaRPr lang="ru-RU" dirty="0"/>
          </a:p>
        </p:txBody>
      </p:sp>
      <p:pic>
        <p:nvPicPr>
          <p:cNvPr id="4" name="Рисунок 3" descr="1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92314"/>
            <a:ext cx="3548083" cy="4093942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411658"/>
            <a:ext cx="8686800" cy="244634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Как узнать, когда машины</a:t>
            </a:r>
          </a:p>
          <a:p>
            <a:pPr algn="ctr">
              <a:buNone/>
            </a:pPr>
            <a:r>
              <a:rPr lang="ru-RU" dirty="0" smtClean="0"/>
              <a:t>Остановят вдруг свой бег?</a:t>
            </a:r>
          </a:p>
          <a:p>
            <a:pPr algn="ctr">
              <a:buNone/>
            </a:pPr>
            <a:r>
              <a:rPr lang="ru-RU" dirty="0" smtClean="0"/>
              <a:t>Чтоб через дорогу шли бы</a:t>
            </a:r>
          </a:p>
          <a:p>
            <a:pPr algn="ctr">
              <a:buNone/>
            </a:pPr>
            <a:r>
              <a:rPr lang="ru-RU" dirty="0" smtClean="0"/>
              <a:t>Пешеходы без помех!</a:t>
            </a:r>
            <a:endParaRPr lang="ru-RU" dirty="0"/>
          </a:p>
        </p:txBody>
      </p:sp>
      <p:pic>
        <p:nvPicPr>
          <p:cNvPr id="4" name="Рисунок 3" descr="1-2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14290"/>
            <a:ext cx="5229225" cy="4133850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483096"/>
            <a:ext cx="8686800" cy="23749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Дядя в форменной фуражке</a:t>
            </a:r>
          </a:p>
          <a:p>
            <a:pPr>
              <a:buNone/>
            </a:pPr>
            <a:r>
              <a:rPr lang="ru-RU" dirty="0" smtClean="0"/>
              <a:t>Неожиданно совсем,</a:t>
            </a:r>
          </a:p>
          <a:p>
            <a:pPr>
              <a:buNone/>
            </a:pPr>
            <a:r>
              <a:rPr lang="ru-RU" dirty="0" smtClean="0"/>
              <a:t>Появился , как из сказки,</a:t>
            </a:r>
          </a:p>
          <a:p>
            <a:pPr>
              <a:buNone/>
            </a:pPr>
            <a:r>
              <a:rPr lang="ru-RU" dirty="0" smtClean="0"/>
              <a:t>И на корточки присел.</a:t>
            </a:r>
            <a:endParaRPr lang="ru-RU" dirty="0"/>
          </a:p>
        </p:txBody>
      </p:sp>
      <p:pic>
        <p:nvPicPr>
          <p:cNvPr id="4" name="Рисунок 3" descr="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2532" y="203304"/>
            <a:ext cx="3824310" cy="4011514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14818"/>
            <a:ext cx="8686800" cy="24463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Взял за руку Ваню дядя</a:t>
            </a:r>
          </a:p>
          <a:p>
            <a:pPr>
              <a:buNone/>
            </a:pPr>
            <a:r>
              <a:rPr lang="ru-RU" dirty="0" smtClean="0"/>
              <a:t>И повёл его вперёд,</a:t>
            </a:r>
          </a:p>
          <a:p>
            <a:pPr>
              <a:buNone/>
            </a:pPr>
            <a:r>
              <a:rPr lang="ru-RU" dirty="0" smtClean="0"/>
              <a:t>И сказал : «Смотри-ка, Ваня,</a:t>
            </a:r>
          </a:p>
          <a:p>
            <a:pPr>
              <a:buNone/>
            </a:pPr>
            <a:r>
              <a:rPr lang="ru-RU" dirty="0" smtClean="0"/>
              <a:t>Светофор нам знак даёт!</a:t>
            </a:r>
            <a:endParaRPr lang="ru-RU" dirty="0"/>
          </a:p>
        </p:txBody>
      </p:sp>
      <p:pic>
        <p:nvPicPr>
          <p:cNvPr id="5" name="Рисунок 4" descr="4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9964" y="214290"/>
            <a:ext cx="5193066" cy="4143404"/>
          </a:xfrm>
          <a:prstGeom prst="rect">
            <a:avLst/>
          </a:prstGeom>
        </p:spPr>
      </p:pic>
    </p:spTree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302</Words>
  <Application>Microsoft Office PowerPoint</Application>
  <PresentationFormat>Экран (4:3)</PresentationFormat>
  <Paragraphs>59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«Как Ваня со светофором познакомился»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Список  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Ваня со светофором познакомился»</dc:title>
  <dc:creator>Home-PC</dc:creator>
  <cp:lastModifiedBy>Home-PC</cp:lastModifiedBy>
  <cp:revision>11</cp:revision>
  <dcterms:created xsi:type="dcterms:W3CDTF">2012-10-30T14:24:14Z</dcterms:created>
  <dcterms:modified xsi:type="dcterms:W3CDTF">2012-11-11T09:35:54Z</dcterms:modified>
</cp:coreProperties>
</file>