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3684" r:id="rId2"/>
  </p:sldMasterIdLst>
  <p:notesMasterIdLst>
    <p:notesMasterId r:id="rId13"/>
  </p:notesMasterIdLst>
  <p:sldIdLst>
    <p:sldId id="257" r:id="rId3"/>
    <p:sldId id="258" r:id="rId4"/>
    <p:sldId id="259" r:id="rId5"/>
    <p:sldId id="264" r:id="rId6"/>
    <p:sldId id="260" r:id="rId7"/>
    <p:sldId id="261" r:id="rId8"/>
    <p:sldId id="262" r:id="rId9"/>
    <p:sldId id="263" r:id="rId10"/>
    <p:sldId id="274" r:id="rId11"/>
    <p:sldId id="268" r:id="rId1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DD5FF"/>
    <a:srgbClr val="003399"/>
    <a:srgbClr val="812F46"/>
    <a:srgbClr val="DA5D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4" autoAdjust="0"/>
    <p:restoredTop sz="91899" autoAdjust="0"/>
  </p:normalViewPr>
  <p:slideViewPr>
    <p:cSldViewPr>
      <p:cViewPr>
        <p:scale>
          <a:sx n="24" d="100"/>
          <a:sy n="24" d="100"/>
        </p:scale>
        <p:origin x="-1752" y="-48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9757C03-0654-4B70-85EC-5E130A5AB087}" type="datetimeFigureOut">
              <a:rPr lang="ru-RU" smtClean="0"/>
              <a:t>04.07.2014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9FBC9C2-4AC8-4760-A662-8C9AA0E456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72517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FBC9C2-4AC8-4760-A662-8C9AA0E45692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666256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FBC9C2-4AC8-4760-A662-8C9AA0E45692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0811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0351FBC-0511-4EAC-A2B5-C3125232AC21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41281486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208FBCF-4881-4C6E-B246-A000904230CE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10378767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915150" y="274638"/>
            <a:ext cx="215265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30555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91E6C81-5F0F-48F7-A3B0-8B344167DEBF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4619908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351FBC-0511-4EAC-A2B5-C3125232AC21}" type="slidenum">
              <a:rPr lang="en-US" altLang="ru-RU" smtClean="0"/>
              <a:pPr/>
              <a:t>‹#›</a:t>
            </a:fld>
            <a:endParaRPr lang="en-US" alt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AE27D0-5B5E-4614-8E93-BBDBA47D5BF3}" type="slidenum">
              <a:rPr lang="en-US" altLang="ru-RU" smtClean="0"/>
              <a:pPr/>
              <a:t>‹#›</a:t>
            </a:fld>
            <a:endParaRPr lang="en-US" alt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BA6F68-4EC3-4AC5-B79B-DDB56ED30257}" type="slidenum">
              <a:rPr lang="en-US" altLang="ru-RU" smtClean="0"/>
              <a:pPr/>
              <a:t>‹#›</a:t>
            </a:fld>
            <a:endParaRPr lang="en-US" alt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52628-546C-440F-9361-71147E5AB5CB}" type="slidenum">
              <a:rPr lang="en-US" altLang="ru-RU" smtClean="0"/>
              <a:pPr/>
              <a:t>‹#›</a:t>
            </a:fld>
            <a:endParaRPr lang="en-US" alt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26222-9EB6-460D-B81A-80624645706D}" type="slidenum">
              <a:rPr lang="en-US" altLang="ru-RU" smtClean="0"/>
              <a:pPr/>
              <a:t>‹#›</a:t>
            </a:fld>
            <a:endParaRPr lang="en-US" alt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9ABCBC-0452-4EAD-8E37-8AA3FBAAC1C1}" type="slidenum">
              <a:rPr lang="en-US" altLang="ru-RU" smtClean="0"/>
              <a:pPr/>
              <a:t>‹#›</a:t>
            </a:fld>
            <a:endParaRPr lang="en-US" alt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7EE099-E3FC-47BB-A1EC-7C54C99A638B}" type="slidenum">
              <a:rPr lang="en-US" altLang="ru-RU" smtClean="0"/>
              <a:pPr/>
              <a:t>‹#›</a:t>
            </a:fld>
            <a:endParaRPr lang="en-US" alt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B797DE-1B43-472D-A97D-B3E7AE2B7F54}" type="slidenum">
              <a:rPr lang="en-US" altLang="ru-RU" smtClean="0"/>
              <a:pPr/>
              <a:t>‹#›</a:t>
            </a:fld>
            <a:endParaRPr lang="en-US" alt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AAE27D0-5B5E-4614-8E93-BBDBA47D5BF3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233872244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9AB6CF-3536-4068-A4AF-63F8238BD5C3}" type="slidenum">
              <a:rPr lang="en-US" altLang="ru-RU" smtClean="0"/>
              <a:pPr/>
              <a:t>‹#›</a:t>
            </a:fld>
            <a:endParaRPr lang="en-US" alt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08FBCF-4881-4C6E-B246-A000904230CE}" type="slidenum">
              <a:rPr lang="en-US" altLang="ru-RU" smtClean="0"/>
              <a:pPr/>
              <a:t>‹#›</a:t>
            </a:fld>
            <a:endParaRPr lang="en-US" alt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1E6C81-5F0F-48F7-A3B0-8B344167DEBF}" type="slidenum">
              <a:rPr lang="en-US" altLang="ru-RU" smtClean="0"/>
              <a:pPr/>
              <a:t>‹#›</a:t>
            </a:fld>
            <a:endParaRPr lang="en-US" alt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5BA6F68-4EC3-4AC5-B79B-DDB56ED30257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21739525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DC52628-546C-440F-9361-71147E5AB5CB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21413360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126222-9EB6-460D-B81A-80624645706D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10594400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C9ABCBC-0452-4EAD-8E37-8AA3FBAAC1C1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23989641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67EE099-E3FC-47BB-A1EC-7C54C99A638B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21388062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7B797DE-1B43-472D-A97D-B3E7AE2B7F54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15658805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59AB6CF-3536-4068-A4AF-63F8238BD5C3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327434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ru-RU" smtClean="0"/>
              <a:t>Click to edit Master title style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ru-RU" smtClean="0"/>
              <a:t>Click to edit Master text styles</a:t>
            </a:r>
          </a:p>
          <a:p>
            <a:pPr lvl="1"/>
            <a:r>
              <a:rPr lang="en-US" altLang="ru-RU" smtClean="0"/>
              <a:t>Second level</a:t>
            </a:r>
          </a:p>
          <a:p>
            <a:pPr lvl="2"/>
            <a:r>
              <a:rPr lang="en-US" altLang="ru-RU" smtClean="0"/>
              <a:t>Third level</a:t>
            </a:r>
          </a:p>
          <a:p>
            <a:pPr lvl="3"/>
            <a:r>
              <a:rPr lang="en-US" altLang="ru-RU" smtClean="0"/>
              <a:t>Fourth level</a:t>
            </a:r>
          </a:p>
          <a:p>
            <a:pPr lvl="4"/>
            <a:r>
              <a:rPr lang="en-US" altLang="ru-RU" smtClean="0"/>
              <a:t>Fifth level</a:t>
            </a:r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ru-RU"/>
          </a:p>
        </p:txBody>
      </p:sp>
      <p:sp>
        <p:nvSpPr>
          <p:cNvPr id="819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ru-RU"/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ECCE9D2-0289-41D4-889C-E91C2C89DE55}" type="slidenum">
              <a:rPr lang="en-US" altLang="ru-RU"/>
              <a:pPr/>
              <a:t>‹#›</a:t>
            </a:fld>
            <a:endParaRPr lang="en-US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 alt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97D06ADC-3725-4E0C-9B9A-F3DCBCC2EB4B}" type="slidenum">
              <a:rPr lang="en-US" altLang="ru-RU" smtClean="0"/>
              <a:pPr/>
              <a:t>‹#›</a:t>
            </a:fld>
            <a:endParaRPr lang="en-US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4.gi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7" Type="http://schemas.openxmlformats.org/officeDocument/2006/relationships/image" Target="../media/image49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48.png"/><Relationship Id="rId5" Type="http://schemas.openxmlformats.org/officeDocument/2006/relationships/image" Target="../media/image4.gif"/><Relationship Id="rId4" Type="http://schemas.openxmlformats.org/officeDocument/2006/relationships/image" Target="../media/image4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wmf"/><Relationship Id="rId3" Type="http://schemas.openxmlformats.org/officeDocument/2006/relationships/image" Target="../media/image7.png"/><Relationship Id="rId7" Type="http://schemas.openxmlformats.org/officeDocument/2006/relationships/image" Target="../media/image11.wmf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10.wmf"/><Relationship Id="rId5" Type="http://schemas.openxmlformats.org/officeDocument/2006/relationships/image" Target="../media/image9.png"/><Relationship Id="rId4" Type="http://schemas.openxmlformats.org/officeDocument/2006/relationships/image" Target="../media/image8.wmf"/><Relationship Id="rId9" Type="http://schemas.openxmlformats.org/officeDocument/2006/relationships/image" Target="../media/image4.gif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gif"/><Relationship Id="rId3" Type="http://schemas.openxmlformats.org/officeDocument/2006/relationships/image" Target="../media/image13.jpeg"/><Relationship Id="rId7" Type="http://schemas.openxmlformats.org/officeDocument/2006/relationships/image" Target="../media/image1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16.pn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7" Type="http://schemas.openxmlformats.org/officeDocument/2006/relationships/image" Target="../media/image4.gif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w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wmf"/><Relationship Id="rId7" Type="http://schemas.openxmlformats.org/officeDocument/2006/relationships/image" Target="../media/image27.wmf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4.gif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3" Type="http://schemas.openxmlformats.org/officeDocument/2006/relationships/image" Target="../media/image29.png"/><Relationship Id="rId7" Type="http://schemas.openxmlformats.org/officeDocument/2006/relationships/image" Target="../media/image32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4.gif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png"/><Relationship Id="rId3" Type="http://schemas.openxmlformats.org/officeDocument/2006/relationships/image" Target="../media/image34.wmf"/><Relationship Id="rId7" Type="http://schemas.openxmlformats.org/officeDocument/2006/relationships/image" Target="../media/image3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4.gif"/><Relationship Id="rId5" Type="http://schemas.openxmlformats.org/officeDocument/2006/relationships/image" Target="../media/image36.png"/><Relationship Id="rId4" Type="http://schemas.openxmlformats.org/officeDocument/2006/relationships/image" Target="../media/image35.wmf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png"/><Relationship Id="rId3" Type="http://schemas.openxmlformats.org/officeDocument/2006/relationships/image" Target="../media/image4.gif"/><Relationship Id="rId7" Type="http://schemas.openxmlformats.org/officeDocument/2006/relationships/image" Target="../media/image4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41.png"/><Relationship Id="rId5" Type="http://schemas.openxmlformats.org/officeDocument/2006/relationships/image" Target="../media/image40.png"/><Relationship Id="rId4" Type="http://schemas.openxmlformats.org/officeDocument/2006/relationships/image" Target="../media/image39.png"/><Relationship Id="rId9" Type="http://schemas.openxmlformats.org/officeDocument/2006/relationships/image" Target="../media/image4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80">
          <a:fgClr>
            <a:srgbClr val="00B0F0"/>
          </a:fgClr>
          <a:bgClr>
            <a:srgbClr val="0070C0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3160" y="193655"/>
            <a:ext cx="3248004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МОЙ ДЕНЬ</a:t>
            </a:r>
            <a:endParaRPr lang="ru-RU" sz="4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18862" y="1090304"/>
            <a:ext cx="532485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СОЛНЫШКО  ПРОСНУЛОСЬ</a:t>
            </a:r>
          </a:p>
          <a:p>
            <a:pPr algn="ctr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ОЧЕНЬ НЕЖНО УЛЫБНУЛОСЬ.</a:t>
            </a:r>
          </a:p>
        </p:txBody>
      </p:sp>
      <p:sp>
        <p:nvSpPr>
          <p:cNvPr id="9" name="Облако 8"/>
          <p:cNvSpPr/>
          <p:nvPr/>
        </p:nvSpPr>
        <p:spPr>
          <a:xfrm>
            <a:off x="5436096" y="7708157"/>
            <a:ext cx="3288174" cy="1872208"/>
          </a:xfrm>
          <a:prstGeom prst="cloud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3600" b="1" dirty="0" smtClean="0">
                <a:ln w="50800">
                  <a:solidFill>
                    <a:schemeClr val="tx1"/>
                  </a:solidFill>
                </a:ln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УТРО</a:t>
            </a:r>
            <a:endParaRPr lang="ru-RU" sz="3600" b="1" dirty="0">
              <a:ln w="50800">
                <a:solidFill>
                  <a:schemeClr val="tx1"/>
                </a:solidFill>
              </a:ln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6388" name="Picture 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5653137" y="2522235"/>
            <a:ext cx="4593453" cy="316506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/>
        </p:spPr>
      </p:pic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30287" y="7283267"/>
            <a:ext cx="3188797" cy="2721989"/>
          </a:xfrm>
          <a:prstGeom prst="rect">
            <a:avLst/>
          </a:prstGeom>
        </p:spPr>
      </p:pic>
      <p:pic>
        <p:nvPicPr>
          <p:cNvPr id="16386" name="Picture 2" descr="mhtml:file://P:\КУРСЫ-2010\Для%20презентаций\Анимашки%20стрелки,%20указатели%20и%20многие%20другие%20картинки%20в%20Стране%20Фантазий%20).mht!http://fantasyflash.ru/anime/arrow/image/ar41.gif">
            <a:hlinkClick r:id="" action="ppaction://hlinkshowjump?jump=nextslide"/>
          </p:cNvPr>
          <p:cNvPicPr>
            <a:picLocks noChangeAspect="1" noChangeArrowheads="1" noCrop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260648" y="6303990"/>
            <a:ext cx="857208" cy="428604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-5953614" y="5687294"/>
            <a:ext cx="555017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ДЕТИ ПРОСНУЛИСЬ, </a:t>
            </a:r>
          </a:p>
          <a:p>
            <a:pPr algn="ctr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СЛАДКО – СЛАДКО  ПОТЯНУЛИСЬ.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3" presetClass="path" presetSubtype="0" accel="50000" decel="5000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0.08003 0.01201 L 0.38246 0.01201 C 0.51788 0.01201 0.68524 -0.28846 0.68524 -0.53141 L 0.68524 -1.07298 " pathEditMode="relative" rAng="0" ptsTypes="FfFF">
                                      <p:cBhvr>
                                        <p:cTn id="6" dur="3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0260" y="-5424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0"/>
                            </p:stCondLst>
                            <p:childTnLst>
                              <p:par>
                                <p:cTn id="8" presetID="64" presetClass="path" presetSubtype="0" accel="50000" decel="5000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3.61111E-6 -3.69515E-6 L 3.61111E-6 -0.64965 " pathEditMode="relative" rAng="0" ptsTypes="AA">
                                      <p:cBhvr>
                                        <p:cTn id="9" dur="5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249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1000"/>
                            </p:stCondLst>
                            <p:childTnLst>
                              <p:par>
                                <p:cTn id="11" presetID="63" presetClass="path" presetSubtype="0" accel="50000" decel="5000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3.88889E-6 -4.62107E-6 L 0.66232 -0.03558 " pathEditMode="relative" rAng="0" ptsTypes="AA">
                                      <p:cBhvr>
                                        <p:cTn id="12" dur="30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3125" y="-177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4500"/>
                            </p:stCondLst>
                            <p:childTnLst>
                              <p:par>
                                <p:cTn id="14" presetID="63" presetClass="path" presetSubtype="0" accel="50000" decel="5000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5.55556E-7 4.83499E-6 L 0.7059 -0.00139 " pathEditMode="relative" rAng="0" ptsTypes="AA">
                                      <p:cBhvr>
                                        <p:cTn id="15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5295" y="-6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8500"/>
                            </p:stCondLst>
                            <p:childTnLst>
                              <p:par>
                                <p:cTn id="17" presetID="35" presetClass="path" presetSubtype="0" accel="50000" decel="5000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2.22222E-6 -2.96296E-6 L 0.14219 -0.00949 " pathEditMode="relative" rAng="0" ptsTypes="AA">
                                      <p:cBhvr>
                                        <p:cTn id="18" dur="30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118" y="-48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smConfetti">
          <a:fgClr>
            <a:srgbClr val="FFC000"/>
          </a:fgClr>
          <a:bgClr>
            <a:schemeClr val="accent5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286976"/>
            <a:ext cx="8568952" cy="72008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3071802" y="-1000156"/>
            <a:ext cx="3000565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905">
                  <a:solidFill>
                    <a:srgbClr val="C00000"/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ТИХИЙ ЧАС</a:t>
            </a:r>
            <a:endParaRPr lang="ru-RU" sz="3600" b="1" cap="none" spc="0" dirty="0">
              <a:ln w="1905">
                <a:solidFill>
                  <a:srgbClr val="C00000"/>
                </a:solidFill>
              </a:ln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99568" y="1916208"/>
            <a:ext cx="3148296" cy="396203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-2928990" y="2643182"/>
            <a:ext cx="2575945" cy="264796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91644725"/>
              </p:ext>
            </p:extLst>
          </p:nvPr>
        </p:nvGraphicFramePr>
        <p:xfrm>
          <a:off x="3635896" y="1397000"/>
          <a:ext cx="5256584" cy="52723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628292"/>
                <a:gridCol w="2628292"/>
              </a:tblGrid>
              <a:tr h="263618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381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63618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381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381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14744" y="6858000"/>
            <a:ext cx="2193032" cy="21930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868" y="8786850"/>
            <a:ext cx="2500438" cy="16643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2" descr="mhtml:file://P:\КУРСЫ-2010\Для%20презентаций\Анимашки%20стрелки,%20указатели%20и%20многие%20другие%20картинки%20в%20Стране%20Фантазий%20).mht!http://fantasyflash.ru/anime/arrow/image/ar41.gif">
            <a:hlinkClick r:id="" action="ppaction://hlinkshowjump?jump=firstslide"/>
          </p:cNvPr>
          <p:cNvPicPr>
            <a:picLocks noChangeAspect="1" noChangeArrowheads="1" noCrop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210253" y="6286520"/>
            <a:ext cx="857208" cy="428604"/>
          </a:xfrm>
          <a:prstGeom prst="rect">
            <a:avLst/>
          </a:prstGeom>
          <a:noFill/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6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3637" t="3671" r="19022" b="26008"/>
          <a:stretch/>
        </p:blipFill>
        <p:spPr bwMode="auto">
          <a:xfrm>
            <a:off x="9540552" y="1497799"/>
            <a:ext cx="2540000" cy="22907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 rotWithShape="1">
          <a:blip r:embed="rId7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4444" t="19160" r="11481" b="23649"/>
          <a:stretch/>
        </p:blipFill>
        <p:spPr bwMode="auto">
          <a:xfrm>
            <a:off x="6384304" y="7434627"/>
            <a:ext cx="2540000" cy="218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126420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4.34119E-6 L 0 0.18885 " pathEditMode="relative" rAng="0" ptsTypes="AA">
                                      <p:cBhvr>
                                        <p:cTn id="6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9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3000"/>
                            </p:stCondLst>
                            <p:childTnLst>
                              <p:par>
                                <p:cTn id="8" presetID="63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9.70874E-8 L 0.37222 -0.00485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6" y="-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4000"/>
                            </p:stCondLst>
                            <p:childTnLst>
                              <p:par>
                                <p:cTn id="11" presetID="64" presetClass="path" presetSubtype="0" accel="50000" decel="50000" fill="hold" nodeType="after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-4.44444E-6 -1.01711E-6 L 0.00452 -0.99561 " pathEditMode="relative" rAng="0" ptsTypes="AA">
                                      <p:cBhvr>
                                        <p:cTn id="12" dur="3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" y="-49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9500"/>
                            </p:stCondLst>
                            <p:childTnLst>
                              <p:par>
                                <p:cTn id="14" presetID="35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278 -0.0007 L -0.35156 -0.0007 " pathEditMode="relative" rAng="0" ptsTypes="AA">
                                      <p:cBhvr>
                                        <p:cTn id="15" dur="3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726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2500"/>
                            </p:stCondLst>
                            <p:childTnLst>
                              <p:par>
                                <p:cTn id="17" presetID="64" presetClass="path" presetSubtype="0" accel="50000" decel="50000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-1.66667E-6 -3.73093E-6 L 0.00538 -0.35483 " pathEditMode="relative" rAng="0" ptsTypes="AA">
                                      <p:cBhvr>
                                        <p:cTn id="18" dur="3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" y="-17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7000"/>
                            </p:stCondLst>
                            <p:childTnLst>
                              <p:par>
                                <p:cTn id="20" presetID="64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2.96296E-6 L 0.00139 -0.44931 " pathEditMode="relative" rAng="0" ptsTypes="AA">
                                      <p:cBhvr>
                                        <p:cTn id="21" dur="3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9" y="-2247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0"/>
                            </p:stCondLst>
                            <p:childTnLst>
                              <p:par>
                                <p:cTn id="23" presetID="63" presetClass="path" presetSubtype="0" accel="50000" decel="5000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-3.33333E-6 3.33333E-6 L 0.15226 -0.00695 " pathEditMode="relative" rAng="0" ptsTypes="AA">
                                      <p:cBhvr>
                                        <p:cTn id="24" dur="3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622" y="-34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80">
          <a:fgClr>
            <a:srgbClr val="00B0F0"/>
          </a:fgClr>
          <a:bgClr>
            <a:srgbClr val="0070C0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690424" y="214290"/>
            <a:ext cx="7704856" cy="761915"/>
          </a:xfrm>
          <a:prstGeom prst="ellipse">
            <a:avLst/>
          </a:prstGeom>
          <a:solidFill>
            <a:srgbClr val="5DD5FF"/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3357554" y="-1071594"/>
            <a:ext cx="2340128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905">
                  <a:solidFill>
                    <a:srgbClr val="FF0000"/>
                  </a:solidFill>
                </a:ln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ЗАРЯДКА</a:t>
            </a:r>
            <a:endParaRPr lang="ru-RU" sz="3600" b="1" cap="none" spc="0" dirty="0">
              <a:ln w="1905">
                <a:solidFill>
                  <a:srgbClr val="FF0000"/>
                </a:solidFill>
              </a:ln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9460" name="Picture 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32040" y="7893496"/>
            <a:ext cx="3463240" cy="25024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-4451042" y="7245424"/>
            <a:ext cx="7808596" cy="5112568"/>
          </a:xfrm>
          <a:prstGeom prst="rect">
            <a:avLst/>
          </a:prstGeom>
          <a:noFill/>
        </p:spPr>
        <p:txBody>
          <a:bodyPr wrap="square" numCol="2" rtlCol="0">
            <a:spAutoFit/>
          </a:bodyPr>
          <a:lstStyle/>
          <a:p>
            <a:pPr algn="ctr"/>
            <a:r>
              <a:rPr lang="ru-RU" sz="2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Медвежата в чаще жили </a:t>
            </a:r>
            <a:br>
              <a:rPr lang="ru-RU" sz="2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Головой своей крутили </a:t>
            </a:r>
            <a:br>
              <a:rPr lang="ru-RU" sz="2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Вот так, вот так</a:t>
            </a:r>
          </a:p>
          <a:p>
            <a:pPr algn="ctr"/>
            <a:r>
              <a:rPr lang="ru-RU" sz="21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(круговые движения головой) </a:t>
            </a:r>
            <a:br>
              <a:rPr lang="ru-RU" sz="21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Головой своей крутили</a:t>
            </a:r>
            <a:br>
              <a:rPr lang="ru-RU" sz="2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Медвежата мед искали </a:t>
            </a:r>
            <a:br>
              <a:rPr lang="ru-RU" sz="2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Дружно дерево качали </a:t>
            </a:r>
            <a:br>
              <a:rPr lang="ru-RU" sz="2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Вот так, вот так,</a:t>
            </a:r>
            <a:br>
              <a:rPr lang="ru-RU" sz="2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1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(поднять руки вверх и делать наклоны вправо и влево) </a:t>
            </a:r>
            <a:r>
              <a:rPr lang="ru-RU" sz="2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Дружно дерево качали</a:t>
            </a:r>
            <a:br>
              <a:rPr lang="ru-RU" sz="2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 потом они ходили </a:t>
            </a:r>
          </a:p>
          <a:p>
            <a:pPr algn="ctr"/>
            <a:r>
              <a:rPr lang="ru-RU" sz="21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(ходьба по-медвежьи)</a:t>
            </a:r>
            <a:r>
              <a:rPr lang="ru-RU" sz="2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br>
              <a:rPr lang="ru-RU" sz="2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из речки воду пили</a:t>
            </a:r>
          </a:p>
          <a:p>
            <a:pPr algn="ctr"/>
            <a:r>
              <a:rPr lang="ru-RU" sz="2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Вот так, вот так, </a:t>
            </a:r>
            <a:br>
              <a:rPr lang="ru-RU" sz="2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из речки воду пили</a:t>
            </a:r>
          </a:p>
          <a:p>
            <a:pPr algn="ctr"/>
            <a:r>
              <a:rPr lang="ru-RU" sz="2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1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(наклоны туловища вперед) </a:t>
            </a:r>
            <a:br>
              <a:rPr lang="ru-RU" sz="21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 потом они плясали </a:t>
            </a:r>
            <a:br>
              <a:rPr lang="ru-RU" sz="2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1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(пружинка с поворотом туловища влево и вправо)</a:t>
            </a:r>
            <a:r>
              <a:rPr lang="ru-RU" sz="2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br>
              <a:rPr lang="ru-RU" sz="2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Лапы выше поднимали </a:t>
            </a:r>
            <a:br>
              <a:rPr lang="ru-RU" sz="2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1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(прыжки, хлопая руками вверху) </a:t>
            </a:r>
            <a:br>
              <a:rPr lang="ru-RU" sz="21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Вот так, вот так, </a:t>
            </a:r>
            <a:br>
              <a:rPr lang="ru-RU" sz="2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Лапы выше поднимали</a:t>
            </a:r>
            <a:endParaRPr lang="ru-RU" sz="2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619672" y="4782929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pic>
        <p:nvPicPr>
          <p:cNvPr id="7" name="Picture 2" descr="mhtml:file://P:\КУРСЫ-2010\Для%20презентаций\Анимашки%20стрелки,%20указатели%20и%20многие%20другие%20картинки%20в%20Стране%20Фантазий%20).mht!http://fantasyflash.ru/anime/arrow/image/ar41.gif">
            <a:hlinkClick r:id="" action="ppaction://hlinkshowjump?jump=nextslide"/>
          </p:cNvPr>
          <p:cNvPicPr>
            <a:picLocks noChangeAspect="1" noChangeArrowheads="1" noCrop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260648" y="6286520"/>
            <a:ext cx="857208" cy="42860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5742537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295 -0.04186 L 0.00191 0.19936 " pathEditMode="relative" rAng="0" ptsTypes="AA">
                                      <p:cBhvr>
                                        <p:cTn id="6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" y="12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3000"/>
                            </p:stCondLst>
                            <p:childTnLst>
                              <p:par>
                                <p:cTn id="8" presetID="64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-3.33333E-6 L 0.00209 -0.52893 " pathEditMode="relative" rAng="0" ptsTypes="AA">
                                      <p:cBhvr>
                                        <p:cTn id="9" dur="3000" fill="hold"/>
                                        <p:tgtEl>
                                          <p:spTgt spid="1946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4" y="-2645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6000"/>
                            </p:stCondLst>
                            <p:childTnLst>
                              <p:par>
                                <p:cTn id="11" presetID="57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56 -0.03472 L -0.00156 -0.46667 C -0.00156 -0.65996 0.15347 -0.89722 0.28073 -0.89722 L 0.56389 -0.89722 " pathEditMode="relative" rAng="0" ptsTypes="FfFF">
                                      <p:cBhvr>
                                        <p:cTn id="12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264" y="-4312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9000"/>
                            </p:stCondLst>
                            <p:childTnLst>
                              <p:par>
                                <p:cTn id="14" presetID="63" presetClass="path" presetSubtype="0" accel="50000" decel="50000" fill="hold" nodeType="afterEffect">
                                  <p:stCondLst>
                                    <p:cond delay="15000"/>
                                  </p:stCondLst>
                                  <p:childTnLst>
                                    <p:animMotion origin="layout" path="M 2.22222E-6 3.33333E-6 L 0.15 0.00347 " pathEditMode="relative" rAng="0" ptsTypes="AA">
                                      <p:cBhvr>
                                        <p:cTn id="15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500" y="16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240482" y="242408"/>
            <a:ext cx="8568952" cy="755662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2000232" y="-1000156"/>
            <a:ext cx="5443285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905">
                  <a:solidFill>
                    <a:srgbClr val="FF0000"/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ВОДНЫЕ ПРОЦЕДУРЫ</a:t>
            </a:r>
            <a:endParaRPr lang="ru-RU" sz="3600" b="1" cap="none" spc="0" dirty="0">
              <a:ln w="1905">
                <a:solidFill>
                  <a:srgbClr val="FF0000"/>
                </a:solidFill>
              </a:ln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4208877" y="1984786"/>
            <a:ext cx="2899841" cy="42237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35780009"/>
              </p:ext>
            </p:extLst>
          </p:nvPr>
        </p:nvGraphicFramePr>
        <p:xfrm>
          <a:off x="3491880" y="1556792"/>
          <a:ext cx="5317554" cy="493427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658777"/>
                <a:gridCol w="2658777"/>
              </a:tblGrid>
              <a:tr h="2467138">
                <a:tc>
                  <a:txBody>
                    <a:bodyPr/>
                    <a:lstStyle/>
                    <a:p>
                      <a:r>
                        <a:rPr lang="ru-RU" dirty="0" smtClean="0"/>
                        <a:t>           </a:t>
                      </a:r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B w="12700" cmpd="sng">
                      <a:noFill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  <a:tr h="2467138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R w="12700" cmpd="sng">
                      <a:noFill/>
                    </a:lnR>
                    <a:lnT w="12700" cmpd="sng">
                      <a:noFill/>
                    </a:lnT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20483" name="Picture 3" descr="C:\Users\samsung\AppData\Local\Microsoft\Windows\Temporary Internet Files\Content.IE5\7JVV3336\MC900371402[1].wmf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CCE5FF"/>
              </a:clrFrom>
              <a:clrTo>
                <a:srgbClr val="CCE5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51866" y="7893496"/>
            <a:ext cx="1724558" cy="18077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484" name="Picture 4" descr="C:\Users\samsung\AppData\Local\Microsoft\Windows\Temporary Internet Files\Content.IE5\11RBXLT0\MC900441808[1]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3132856" y="1666968"/>
            <a:ext cx="1823821" cy="18238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485" name="Picture 5" descr="C:\Users\samsung\AppData\Local\Microsoft\Windows\Temporary Internet Files\Content.IE5\7JVV3336\MC900412642[1].wmf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540552" y="1988437"/>
            <a:ext cx="2118492" cy="11808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487" name="Picture 7" descr="C:\Users\samsung\AppData\Local\Microsoft\Windows\Temporary Internet Files\Content.IE5\YUDAJK2U\MC900371086[1].wmf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6775750">
            <a:off x="-3080355" y="2682604"/>
            <a:ext cx="1962302" cy="14145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488" name="Picture 8" descr="C:\Users\samsung\AppData\Local\Microsoft\Windows\Temporary Internet Files\Content.IE5\11RBXLT0\MC900371314[1].wmf"/>
          <p:cNvPicPr>
            <a:picLocks noChangeAspect="1" noChangeArrowheads="1"/>
          </p:cNvPicPr>
          <p:nvPr/>
        </p:nvPicPr>
        <p:blipFill>
          <a:blip r:embed="rId8" cstate="email">
            <a:clrChange>
              <a:clrFrom>
                <a:srgbClr val="BFDDFF"/>
              </a:clrFrom>
              <a:clrTo>
                <a:srgbClr val="BFDD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47092" y="7461448"/>
            <a:ext cx="1670609" cy="18077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mhtml:file://P:\КУРСЫ-2010\Для%20презентаций\Анимашки%20стрелки,%20указатели%20и%20многие%20другие%20картинки%20в%20Стране%20Фантазий%20).mht!http://fantasyflash.ru/anime/arrow/image/ar41.gif">
            <a:hlinkClick r:id="" action="ppaction://hlinkshowjump?jump=nextslide"/>
          </p:cNvPr>
          <p:cNvPicPr>
            <a:picLocks noChangeAspect="1" noChangeArrowheads="1" noCrop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251317" y="6286520"/>
            <a:ext cx="857208" cy="42860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8681495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4.34119E-6 L -0.00052 0.18885 " pathEditMode="relative" rAng="0" ptsTypes="AA">
                                      <p:cBhvr>
                                        <p:cTn id="6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9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3000"/>
                            </p:stCondLst>
                            <p:childTnLst>
                              <p:par>
                                <p:cTn id="8" presetID="63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-3.021E-6 L 0.50243 0.00162 " pathEditMode="relative" rAng="0" ptsTypes="AA">
                                      <p:cBhvr>
                                        <p:cTn id="9" dur="20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122" y="6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0"/>
                            </p:stCondLst>
                            <p:childTnLst>
                              <p:par>
                                <p:cTn id="11" presetID="63" presetClass="path" presetSubtype="0" accel="50000" decel="50000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0.04201 1.93861E-6 L 0.76128 -0.03324 " pathEditMode="relative" rAng="0" ptsTypes="AA">
                                      <p:cBhvr>
                                        <p:cTn id="12" dur="4000" fill="hold"/>
                                        <p:tgtEl>
                                          <p:spTgt spid="2048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5955" y="-166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500"/>
                            </p:stCondLst>
                            <p:childTnLst>
                              <p:par>
                                <p:cTn id="14" presetID="63" presetClass="path" presetSubtype="0" accel="50000" decel="50000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-0.04219 0.01039 L 0.77395 -0.04662 " pathEditMode="relative" rAng="0" ptsTypes="AA">
                                      <p:cBhvr>
                                        <p:cTn id="15" dur="4000" fill="hold"/>
                                        <p:tgtEl>
                                          <p:spTgt spid="2048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0799" y="-286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6000"/>
                            </p:stCondLst>
                            <p:childTnLst>
                              <p:par>
                                <p:cTn id="17" presetID="35" presetClass="path" presetSubtype="0" accel="50000" decel="50000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-1.38889E-6 1.93861E-6 L -0.35208 -0.01246 " pathEditMode="relative" rAng="0" ptsTypes="AA">
                                      <p:cBhvr>
                                        <p:cTn id="18" dur="4000" fill="hold"/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604" y="-6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1500"/>
                            </p:stCondLst>
                            <p:childTnLst>
                              <p:par>
                                <p:cTn id="20" presetID="64" presetClass="path" presetSubtype="0" accel="50000" decel="50000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2.77778E-7 -3.41565E-6 L 0.00781 -0.4948 " pathEditMode="relative" rAng="0" ptsTypes="AA">
                                      <p:cBhvr>
                                        <p:cTn id="21" dur="4000" fill="hold"/>
                                        <p:tgtEl>
                                          <p:spTgt spid="2048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82" y="-2474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7000"/>
                            </p:stCondLst>
                            <p:childTnLst>
                              <p:par>
                                <p:cTn id="23" presetID="64" presetClass="path" presetSubtype="0" accel="50000" decel="50000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1.94444E-6 -2.84791E-6 L -0.01059 -0.50542 " pathEditMode="relative" rAng="0" ptsTypes="AA">
                                      <p:cBhvr>
                                        <p:cTn id="24" dur="4000" fill="hold"/>
                                        <p:tgtEl>
                                          <p:spTgt spid="2048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38" y="-2527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2500"/>
                            </p:stCondLst>
                            <p:childTnLst>
                              <p:par>
                                <p:cTn id="26" presetID="63" presetClass="path" presetSubtype="0" accel="50000" decel="5000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5.55556E-7 3.33333E-6 L 0.15677 -0.00695 " pathEditMode="relative" rAng="0" ptsTypes="AA">
                                      <p:cBhvr>
                                        <p:cTn id="27" dur="3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847" y="-34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трелка вниз 1"/>
          <p:cNvSpPr/>
          <p:nvPr/>
        </p:nvSpPr>
        <p:spPr>
          <a:xfrm>
            <a:off x="467544" y="404664"/>
            <a:ext cx="8208912" cy="1728192"/>
          </a:xfrm>
          <a:prstGeom prst="downArrow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АЛГОРИТМ УМЫВАНИЯ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54550182"/>
              </p:ext>
            </p:extLst>
          </p:nvPr>
        </p:nvGraphicFramePr>
        <p:xfrm>
          <a:off x="179512" y="2852936"/>
          <a:ext cx="8784975" cy="338437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756995"/>
                <a:gridCol w="1756995"/>
                <a:gridCol w="1756995"/>
                <a:gridCol w="1756995"/>
                <a:gridCol w="1756995"/>
              </a:tblGrid>
              <a:tr h="338437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0800000">
            <a:off x="5580111" y="7805954"/>
            <a:ext cx="1419418" cy="201408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7034163" y="8031596"/>
            <a:ext cx="2014087" cy="151704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836665" y="7837023"/>
            <a:ext cx="1562110" cy="201408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18817" y="7821488"/>
            <a:ext cx="1584176" cy="202962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1" name="Рисунок 10"/>
          <p:cNvPicPr>
            <a:picLocks noChangeAspect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049301" y="7821488"/>
            <a:ext cx="1578782" cy="199855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" name="Picture 2" descr="mhtml:file://P:\КУРСЫ-2010\Для%20презентаций\Анимашки%20стрелки,%20указатели%20и%20многие%20другие%20картинки%20в%20Стране%20Фантазий%20).mht!http://fantasyflash.ru/anime/arrow/image/ar41.gif">
            <a:hlinkClick r:id="" action="ppaction://hlinkshowjump?jump=nextslide"/>
          </p:cNvPr>
          <p:cNvPicPr>
            <a:picLocks noChangeAspect="1" noChangeArrowheads="1" noCrop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188640" y="6300817"/>
            <a:ext cx="857208" cy="42860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2444938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2.77778E-7 -4.04255E-6 L 0.00347 -0.63043 " pathEditMode="relative" rAng="0" ptsTypes="AA">
                                      <p:cBhvr>
                                        <p:cTn id="6" dur="3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" y="-31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4000"/>
                            </p:stCondLst>
                            <p:childTnLst>
                              <p:par>
                                <p:cTn id="8" presetID="64" presetClass="path" presetSubtype="0" accel="50000" decel="5000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3.33333E-6 -1.3691E-6 L 0.00052 -0.62812 " pathEditMode="relative" rAng="0" ptsTypes="AA">
                                      <p:cBhvr>
                                        <p:cTn id="9" dur="3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1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8000"/>
                            </p:stCondLst>
                            <p:childTnLst>
                              <p:par>
                                <p:cTn id="11" presetID="64" presetClass="path" presetSubtype="0" accel="50000" decel="5000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0.00278 -0.0756 L -0.00503 -0.63144 " pathEditMode="relative" rAng="0" ptsTypes="AA">
                                      <p:cBhvr>
                                        <p:cTn id="12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99" y="-2779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2000"/>
                            </p:stCondLst>
                            <p:childTnLst>
                              <p:par>
                                <p:cTn id="14" presetID="64" presetClass="path" presetSubtype="0" accel="50000" decel="5000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0.00121 -0.08393 L 0.00903 -0.62682 " pathEditMode="relative" rAng="0" ptsTypes="AA">
                                      <p:cBhvr>
                                        <p:cTn id="15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82" y="-2714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6000"/>
                            </p:stCondLst>
                            <p:childTnLst>
                              <p:par>
                                <p:cTn id="17" presetID="64" presetClass="path" presetSubtype="0" accel="50000" decel="5000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3.61111E-6 3.9778E-6 L 0.00642 -0.6235 " pathEditMode="relative" rAng="0" ptsTypes="AA">
                                      <p:cBhvr>
                                        <p:cTn id="18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" y="-31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0"/>
                            </p:stCondLst>
                            <p:childTnLst>
                              <p:par>
                                <p:cTn id="20" presetID="63" presetClass="path" presetSubtype="0" accel="50000" decel="5000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-2.77778E-7 0 L 0.15799 0.00139 " pathEditMode="relative" rAng="0" ptsTypes="AA">
                                      <p:cBhvr>
                                        <p:cTn id="21" dur="3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899" y="6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80">
          <a:fgClr>
            <a:srgbClr val="00B0F0"/>
          </a:fgClr>
          <a:bgClr>
            <a:srgbClr val="0070C0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323528" y="339871"/>
            <a:ext cx="8496944" cy="720080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2786050" y="-1071594"/>
            <a:ext cx="3627916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905">
                  <a:solidFill>
                    <a:srgbClr val="C00000"/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ПРИЁМ ПИЩИ</a:t>
            </a:r>
            <a:endParaRPr lang="ru-RU" sz="3600" b="1" cap="none" spc="0" dirty="0">
              <a:ln w="1905">
                <a:solidFill>
                  <a:srgbClr val="C00000"/>
                </a:solidFill>
              </a:ln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98739" y="7821488"/>
            <a:ext cx="2210800" cy="321925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07803949"/>
              </p:ext>
            </p:extLst>
          </p:nvPr>
        </p:nvGraphicFramePr>
        <p:xfrm>
          <a:off x="323528" y="1700808"/>
          <a:ext cx="5616624" cy="474669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808312"/>
                <a:gridCol w="2808312"/>
              </a:tblGrid>
              <a:tr h="235698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381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38971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381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381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sp>
        <p:nvSpPr>
          <p:cNvPr id="6" name="Облако 5"/>
          <p:cNvSpPr/>
          <p:nvPr/>
        </p:nvSpPr>
        <p:spPr>
          <a:xfrm>
            <a:off x="9468544" y="5501220"/>
            <a:ext cx="2736304" cy="1224136"/>
          </a:xfrm>
          <a:prstGeom prst="cloud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ЗАВТРАК</a:t>
            </a:r>
            <a:endParaRPr lang="ru-RU" sz="28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2" descr="C:\Users\samsung\AppData\Local\Microsoft\Windows\Temporary Internet Files\Content.IE5\11RBXLT0\MC900433885[1]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268760" y="1916832"/>
            <a:ext cx="1828572" cy="18285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samsung\AppData\Local\Microsoft\Windows\Temporary Internet Files\Content.IE5\XE32L2B2\MC900356943[1].wmf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66489" y="7600890"/>
            <a:ext cx="1811019" cy="18302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622452" y="1700808"/>
            <a:ext cx="2428485" cy="18213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 rotWithShape="1">
          <a:blip r:embed="rId6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-2887483" y="4420089"/>
            <a:ext cx="2447295" cy="18198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2" descr="mhtml:file://P:\КУРСЫ-2010\Для%20презентаций\Анимашки%20стрелки,%20указатели%20и%20многие%20другие%20картинки%20в%20Стране%20Фантазий%20).mht!http://fantasyflash.ru/anime/arrow/image/ar41.gif">
            <a:hlinkClick r:id="" action="ppaction://hlinkshowjump?jump=nextslide"/>
          </p:cNvPr>
          <p:cNvPicPr>
            <a:picLocks noChangeAspect="1" noChangeArrowheads="1" noCrop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254512" y="6286520"/>
            <a:ext cx="857208" cy="42860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4566477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-3.43967E-6 L 0.00486 0.20967 " pathEditMode="relative" rAng="0" ptsTypes="AA">
                                      <p:cBhvr>
                                        <p:cTn id="6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" y="10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3000"/>
                            </p:stCondLst>
                            <p:childTnLst>
                              <p:par>
                                <p:cTn id="8" presetID="64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788 -0.48495 L 0.01788 -0.88403 " pathEditMode="relative" rAng="0" ptsTypes="AA">
                                      <p:cBhvr>
                                        <p:cTn id="9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95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0"/>
                            </p:stCondLst>
                            <p:childTnLst>
                              <p:par>
                                <p:cTn id="11" presetID="35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-5.91497E-7 L -0.38576 -0.0037 " pathEditMode="relative" rAng="0" ptsTypes="AA">
                                      <p:cBhvr>
                                        <p:cTn id="12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288" y="-18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8000"/>
                            </p:stCondLst>
                            <p:childTnLst>
                              <p:par>
                                <p:cTn id="14" presetID="35" presetClass="path" presetSubtype="0" accel="50000" decel="50000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2.77778E-7 -3.41187E-6 L 0.32517 -0.00716 " pathEditMode="relative" rAng="0" ptsTypes="AA">
                                      <p:cBhvr>
                                        <p:cTn id="15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250" y="-37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2500"/>
                            </p:stCondLst>
                            <p:childTnLst>
                              <p:par>
                                <p:cTn id="17" presetID="35" presetClass="path" presetSubtype="0" accel="50000" decel="50000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5.55556E-7 4.62E-6 L -0.67726 0.01409 " pathEditMode="relative" rAng="0" ptsTypes="AA">
                                      <p:cBhvr>
                                        <p:cTn id="18" dur="3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872" y="69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7000"/>
                            </p:stCondLst>
                            <p:childTnLst>
                              <p:par>
                                <p:cTn id="20" presetID="63" presetClass="path" presetSubtype="0" accel="50000" decel="50000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4.44444E-6 2.22453E-6 L 0.35902 -0.00416 " pathEditMode="relative" rAng="0" ptsTypes="AA">
                                      <p:cBhvr>
                                        <p:cTn id="21" dur="30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951" y="-20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1500"/>
                            </p:stCondLst>
                            <p:childTnLst>
                              <p:par>
                                <p:cTn id="23" presetID="64" presetClass="path" presetSubtype="0" accel="50000" decel="50000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0 -0.0074 L 0.00243 -0.47517 " pathEditMode="relative" rAng="0" ptsTypes="AA">
                                      <p:cBhvr>
                                        <p:cTn id="24" dur="3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2" y="-234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6000"/>
                            </p:stCondLst>
                            <p:childTnLst>
                              <p:par>
                                <p:cTn id="26" presetID="63" presetClass="path" presetSubtype="0" accel="50000" decel="5000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-2.22222E-6 3.33333E-6 L 0.16511 -0.00695 " pathEditMode="relative" rAng="0" ptsTypes="AA">
                                      <p:cBhvr>
                                        <p:cTn id="27" dur="3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264" y="-34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80">
          <a:fgClr>
            <a:srgbClr val="00B0F0"/>
          </a:fgClr>
          <a:bgClr>
            <a:srgbClr val="003399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4249574" y="2187580"/>
            <a:ext cx="3709006" cy="25452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27966875"/>
              </p:ext>
            </p:extLst>
          </p:nvPr>
        </p:nvGraphicFramePr>
        <p:xfrm>
          <a:off x="4211960" y="1759282"/>
          <a:ext cx="4680520" cy="46805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340260"/>
                <a:gridCol w="2340260"/>
              </a:tblGrid>
              <a:tr h="234026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381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34026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381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381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pic>
        <p:nvPicPr>
          <p:cNvPr id="6" name="Picture 2" descr="C:\Users\samsung\AppData\Local\Microsoft\Windows\Temporary Internet Files\Content.IE5\DAAMNNHJ\MC900371068[1].wmf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56576" y="2105623"/>
            <a:ext cx="1555107" cy="13545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samsung\AppData\Local\Microsoft\Windows\Temporary Internet Files\Content.IE5\DAAMNNHJ\MC900432645[1]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420872" y="2105623"/>
            <a:ext cx="2041934" cy="20419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5" name="Picture 7" descr="C:\Users\samsung\AppData\Local\Microsoft\Windows\Temporary Internet Files\Content.IE5\HLCW1UBD\MC900432652[1]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04544" y="8037512"/>
            <a:ext cx="1930524" cy="19305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mhtml:file://P:\КУРСЫ-2010\Для%20презентаций\Анимашки%20стрелки,%20указатели%20и%20многие%20другие%20картинки%20в%20Стране%20Фантазий%20).mht!http://fantasyflash.ru/anime/arrow/image/ar41.gif">
            <a:hlinkClick r:id="" action="ppaction://hlinkshowjump?jump=nextslide"/>
          </p:cNvPr>
          <p:cNvPicPr>
            <a:picLocks noChangeAspect="1" noChangeArrowheads="1" noCrop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297814" y="6388121"/>
            <a:ext cx="857208" cy="428604"/>
          </a:xfrm>
          <a:prstGeom prst="rect">
            <a:avLst/>
          </a:prstGeom>
          <a:noFill/>
        </p:spPr>
      </p:pic>
      <p:sp>
        <p:nvSpPr>
          <p:cNvPr id="7" name="Овал 6"/>
          <p:cNvSpPr/>
          <p:nvPr/>
        </p:nvSpPr>
        <p:spPr>
          <a:xfrm>
            <a:off x="210226" y="166777"/>
            <a:ext cx="8712967" cy="597928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3638956" y="-963488"/>
            <a:ext cx="1855509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dirty="0" smtClean="0">
                <a:ln w="1905">
                  <a:solidFill>
                    <a:srgbClr val="C00000"/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УРОКИ</a:t>
            </a:r>
            <a:endParaRPr lang="ru-RU" sz="3600" b="1" cap="none" spc="0" dirty="0">
              <a:ln w="1905">
                <a:solidFill>
                  <a:srgbClr val="C00000"/>
                </a:solidFill>
              </a:ln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C:\Users\samsung\AppData\Local\Microsoft\Windows\Temporary Internet Files\Content.IE5\DAAMNNHJ\MC900290709[1].wmf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80362" y="7997398"/>
            <a:ext cx="2032503" cy="19706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14748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8.33333E-7 4.60259E-6 L 0.00052 0.16243 " pathEditMode="relative" rAng="0" ptsTypes="AA">
                                      <p:cBhvr>
                                        <p:cTn id="6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" y="813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4500"/>
                            </p:stCondLst>
                            <p:childTnLst>
                              <p:par>
                                <p:cTn id="8" presetID="63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-3.34566E-6 L 0.48629 -0.00369 " pathEditMode="relative" rAng="0" ptsTypes="AA">
                                      <p:cBhvr>
                                        <p:cTn id="9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323" y="-18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6500"/>
                            </p:stCondLst>
                            <p:childTnLst>
                              <p:par>
                                <p:cTn id="11" presetID="35" presetClass="path" presetSubtype="0" accel="50000" decel="5000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2.77778E-7 -2.97322E-6 L -0.56528 0.01016 " pathEditMode="relative" rAng="0" ptsTypes="AA">
                                      <p:cBhvr>
                                        <p:cTn id="12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8264" y="50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1500"/>
                            </p:stCondLst>
                            <p:childTnLst>
                              <p:par>
                                <p:cTn id="14" presetID="35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-4.46907E-6 L -0.62344 -0.01869 " pathEditMode="relative" rAng="0" ptsTypes="AA">
                                      <p:cBhvr>
                                        <p:cTn id="15" dur="3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1181" y="-94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4500"/>
                            </p:stCondLst>
                            <p:childTnLst>
                              <p:par>
                                <p:cTn id="17" presetID="64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2.63219E-6 L 0.00243 -0.53845 " pathEditMode="relative" rAng="0" ptsTypes="AA">
                                      <p:cBhvr>
                                        <p:cTn id="18" dur="30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2" y="-2692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7500"/>
                            </p:stCondLst>
                            <p:childTnLst>
                              <p:par>
                                <p:cTn id="20" presetID="64" presetClass="path" presetSubtype="0" accel="50000" decel="50000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3.61111E-6 2.94552E-6 L 3.61111E-6 -0.52817 " pathEditMode="relative" rAng="0" ptsTypes="AA">
                                      <p:cBhvr>
                                        <p:cTn id="21" dur="3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2640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2000"/>
                            </p:stCondLst>
                            <p:childTnLst>
                              <p:par>
                                <p:cTn id="23" presetID="63" presetClass="path" presetSubtype="0" accel="50000" decel="5000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-1.11111E-6 -1.48148E-6 L 0.16997 -0.01134 " pathEditMode="relative" rAng="0" ptsTypes="AA">
                                      <p:cBhvr>
                                        <p:cTn id="24" dur="3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07" y="-57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smConfetti">
          <a:fgClr>
            <a:srgbClr val="FFC000"/>
          </a:fgClr>
          <a:bgClr>
            <a:schemeClr val="accent5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83377" y="404664"/>
            <a:ext cx="8352928" cy="79208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FF0000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3174520" y="-1179512"/>
            <a:ext cx="2766078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905">
                  <a:solidFill>
                    <a:srgbClr val="C00000"/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ПРОГУЛКА</a:t>
            </a:r>
            <a:endParaRPr lang="ru-RU" sz="3600" b="1" cap="none" spc="0" dirty="0">
              <a:ln w="1905">
                <a:solidFill>
                  <a:srgbClr val="C00000"/>
                </a:solidFill>
              </a:ln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36444762"/>
              </p:ext>
            </p:extLst>
          </p:nvPr>
        </p:nvGraphicFramePr>
        <p:xfrm>
          <a:off x="3875582" y="1628800"/>
          <a:ext cx="5016898" cy="46805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508449"/>
                <a:gridCol w="2508449"/>
              </a:tblGrid>
              <a:tr h="234026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381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34026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381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381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-3957570" y="1844824"/>
            <a:ext cx="3336030" cy="243886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61109" y="7173416"/>
            <a:ext cx="2089921" cy="17456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 rotWithShape="1">
          <a:blip r:embed="rId4" cstate="email">
            <a:clrChange>
              <a:clrFrom>
                <a:srgbClr val="99761C"/>
              </a:clrFrom>
              <a:clrTo>
                <a:srgbClr val="99761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9828584" y="4283690"/>
            <a:ext cx="2197088" cy="17281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5"/>
          <p:cNvPicPr>
            <a:picLocks noChangeAspect="1" noChangeArrowheads="1"/>
          </p:cNvPicPr>
          <p:nvPr/>
        </p:nvPicPr>
        <p:blipFill rotWithShape="1"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8951" t="11086" r="27610" b="28632"/>
          <a:stretch/>
        </p:blipFill>
        <p:spPr bwMode="auto">
          <a:xfrm>
            <a:off x="9796252" y="1687853"/>
            <a:ext cx="2487457" cy="21948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2" descr="mhtml:file://P:\КУРСЫ-2010\Для%20презентаций\Анимашки%20стрелки,%20указатели%20и%20многие%20другие%20картинки%20в%20Стране%20Фантазий%20).mht!http://fantasyflash.ru/anime/arrow/image/ar41.gif">
            <a:hlinkClick r:id="" action="ppaction://hlinkshowjump?jump=nextslide"/>
          </p:cNvPr>
          <p:cNvPicPr>
            <a:picLocks noChangeAspect="1" noChangeArrowheads="1" noCrop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223775" y="6286520"/>
            <a:ext cx="857208" cy="428604"/>
          </a:xfrm>
          <a:prstGeom prst="rect">
            <a:avLst/>
          </a:prstGeom>
          <a:noFill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3487592" y="4747649"/>
            <a:ext cx="3121025" cy="15668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 rotWithShape="1">
          <a:blip r:embed="rId8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2564888" y="1604889"/>
            <a:ext cx="1742046" cy="22536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053008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3.88889E-6 -7.57856E-7 L 0.40364 -0.00208 " pathEditMode="relative" rAng="0" ptsTypes="AA">
                                      <p:cBhvr>
                                        <p:cTn id="6" dur="3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191" y="-11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4000"/>
                            </p:stCondLst>
                            <p:childTnLst>
                              <p:par>
                                <p:cTn id="8" presetID="42" presetClass="path" presetSubtype="0" accel="50000" decel="50000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animMotion origin="layout" path="M 0 -3.37032E-6 L 0 0.23625 " pathEditMode="relative" rAng="0" ptsTypes="AA">
                                      <p:cBhvr>
                                        <p:cTn id="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181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9000"/>
                            </p:stCondLst>
                            <p:childTnLst>
                              <p:par>
                                <p:cTn id="11" presetID="35" presetClass="path" presetSubtype="0" accel="50000" decel="5000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1.38889E-6 0 L 0.45538 0.00046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778" y="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2000"/>
                            </p:stCondLst>
                            <p:childTnLst>
                              <p:par>
                                <p:cTn id="14" presetID="35" presetClass="path" presetSubtype="0" accel="50000" decel="5000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animMotion origin="layout" path="M -1.66667E-6 1.97782E-6 L -0.64427 -0.00046 " pathEditMode="relative" rAng="0" ptsTypes="AA">
                                      <p:cBhvr>
                                        <p:cTn id="15" dur="4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2222" y="-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9000"/>
                            </p:stCondLst>
                            <p:childTnLst>
                              <p:par>
                                <p:cTn id="17" presetID="35" presetClass="path" presetSubtype="0" accel="50000" decel="50000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-1.11111E-6 -1.71904E-6 L -0.60208 0.01733 " pathEditMode="relative" rAng="0" ptsTypes="AA">
                                      <p:cBhvr>
                                        <p:cTn id="18" dur="3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0104" y="85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3500"/>
                            </p:stCondLst>
                            <p:childTnLst>
                              <p:par>
                                <p:cTn id="20" presetID="64" presetClass="path" presetSubtype="0" accel="50000" decel="5000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animMotion origin="layout" path="M -3.33333E-6 -1.0356E-6 L 0.00469 -0.42048 " pathEditMode="relative" rAng="0" ptsTypes="AA">
                                      <p:cBhvr>
                                        <p:cTn id="21" dur="4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6" y="-2103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500"/>
                            </p:stCondLst>
                            <p:childTnLst>
                              <p:par>
                                <p:cTn id="23" presetID="35" presetClass="path" presetSubtype="0" accel="50000" decel="5000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animMotion origin="layout" path="M 4.72222E-6 -2.96296E-6 L -0.35643 0.00162 " pathEditMode="relative" rAng="0" ptsTypes="AA">
                                      <p:cBhvr>
                                        <p:cTn id="24" dur="4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830" y="6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7500"/>
                            </p:stCondLst>
                            <p:childTnLst>
                              <p:par>
                                <p:cTn id="26" presetID="63" presetClass="path" presetSubtype="0" accel="50000" decel="5000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-8.33333E-7 3.33333E-6 L 0.14601 -0.00695 " pathEditMode="relative" rAng="0" ptsTypes="AA">
                                      <p:cBhvr>
                                        <p:cTn id="27" dur="3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309" y="-34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smConfetti">
          <a:fgClr>
            <a:srgbClr val="FFC000"/>
          </a:fgClr>
          <a:bgClr>
            <a:schemeClr val="accent5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трелка вправо 2"/>
          <p:cNvSpPr/>
          <p:nvPr/>
        </p:nvSpPr>
        <p:spPr>
          <a:xfrm rot="5400000">
            <a:off x="3707904" y="-2907704"/>
            <a:ext cx="1872208" cy="8208912"/>
          </a:xfrm>
          <a:prstGeom prst="rightArrow">
            <a:avLst>
              <a:gd name="adj1" fmla="val 50000"/>
              <a:gd name="adj2" fmla="val 49189"/>
            </a:avLst>
          </a:prstGeom>
          <a:ln>
            <a:solidFill>
              <a:srgbClr val="C00000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vert270" rtlCol="0" anchor="ctr"/>
          <a:lstStyle/>
          <a:p>
            <a:pPr algn="ctr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АЛГОРИТМ ОДЕВАНИЯ  НА ПРОГУЛКУ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63340061"/>
              </p:ext>
            </p:extLst>
          </p:nvPr>
        </p:nvGraphicFramePr>
        <p:xfrm>
          <a:off x="145015" y="2591313"/>
          <a:ext cx="8874735" cy="305894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774947"/>
                <a:gridCol w="1774947"/>
                <a:gridCol w="1774947"/>
                <a:gridCol w="1774947"/>
                <a:gridCol w="1774947"/>
              </a:tblGrid>
              <a:tr h="3058943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5123" name="Picture 3" descr="C:\Users\samsung\AppData\Local\Microsoft\Windows\Temporary Internet Files\Content.IE5\DAAMNNHJ\MC900354923[1].wmf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86182" y="7715280"/>
            <a:ext cx="1577736" cy="1129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C:\Users\samsung\AppData\Local\Microsoft\Windows\Temporary Internet Files\Content.IE5\RRA4UKDZ\MC900113476[1].wmf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58" y="7286652"/>
            <a:ext cx="1205541" cy="24617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/>
          <p:cNvPicPr>
            <a:picLocks noChangeAspect="1" noChangeArrowheads="1"/>
          </p:cNvPicPr>
          <p:nvPr/>
        </p:nvPicPr>
        <p:blipFill rotWithShape="1"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500694" y="7286652"/>
            <a:ext cx="1743618" cy="2265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2" descr="mhtml:file://P:\КУРСЫ-2010\Для%20презентаций\Анимашки%20стрелки,%20указатели%20и%20многие%20другие%20картинки%20в%20Стране%20Фантазий%20).mht!http://fantasyflash.ru/anime/arrow/image/ar41.gif">
            <a:hlinkClick r:id="" action="ppaction://hlinkshowjump?jump=nextslide"/>
          </p:cNvPr>
          <p:cNvPicPr>
            <a:picLocks noChangeAspect="1" noChangeArrowheads="1" noCrop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260648" y="6300817"/>
            <a:ext cx="857208" cy="428604"/>
          </a:xfrm>
          <a:prstGeom prst="rect">
            <a:avLst/>
          </a:prstGeom>
          <a:noFill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 rotWithShape="1">
          <a:blip r:embed="rId7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524328" y="7278020"/>
            <a:ext cx="1441872" cy="24703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 rotWithShape="1">
          <a:blip r:embed="rId8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2095" t="13792" r="21483" b="18762"/>
          <a:stretch/>
        </p:blipFill>
        <p:spPr bwMode="auto">
          <a:xfrm>
            <a:off x="1763688" y="7204417"/>
            <a:ext cx="1891701" cy="2543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781538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-1.11111E-6 4.31808E-6 L 0.00139 -0.63593 " pathEditMode="relative" rAng="0" ptsTypes="AA">
                                      <p:cBhvr>
                                        <p:cTn id="6" dur="3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" y="-31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4500"/>
                            </p:stCondLst>
                            <p:childTnLst>
                              <p:par>
                                <p:cTn id="8" presetID="64" presetClass="path" presetSubtype="0" accel="50000" decel="50000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0.00678 3.7037E-7 L 0.00712 -0.63079 " pathEditMode="relative" rAng="0" ptsTypes="AA">
                                      <p:cBhvr>
                                        <p:cTn id="9" dur="3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" y="-3155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9000"/>
                            </p:stCondLst>
                            <p:childTnLst>
                              <p:par>
                                <p:cTn id="11" presetID="64" presetClass="path" presetSubtype="0" accel="50000" decel="50000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0.00781 -0.03241 L 0.00746 -0.62338 " pathEditMode="relative" rAng="0" ptsTypes="AA">
                                      <p:cBhvr>
                                        <p:cTn id="12" dur="3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" y="-2956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3500"/>
                            </p:stCondLst>
                            <p:childTnLst>
                              <p:par>
                                <p:cTn id="14" presetID="64" presetClass="path" presetSubtype="0" accel="50000" decel="50000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5E-6 -3.73555E-6 L 5E-6 -0.60078 " pathEditMode="relative" rAng="0" ptsTypes="AA">
                                      <p:cBhvr>
                                        <p:cTn id="15" dur="3000" fill="hold"/>
                                        <p:tgtEl>
                                          <p:spTgt spid="205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0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8000"/>
                            </p:stCondLst>
                            <p:childTnLst>
                              <p:par>
                                <p:cTn id="17" presetID="64" presetClass="path" presetSubtype="0" accel="50000" decel="50000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3.88889E-6 4.81481E-6 L -0.00799 -0.61551 " pathEditMode="relative" rAng="0" ptsTypes="AA">
                                      <p:cBhvr>
                                        <p:cTn id="18" dur="3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99" y="-3078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2500"/>
                            </p:stCondLst>
                            <p:childTnLst>
                              <p:par>
                                <p:cTn id="20" presetID="63" presetClass="path" presetSubtype="0" accel="50000" decel="5000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2.22222E-6 0 L 0.1658 0.00139 " pathEditMode="relative" rAng="0" ptsTypes="AA">
                                      <p:cBhvr>
                                        <p:cTn id="21" dur="3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299" y="6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smConfetti">
          <a:fgClr>
            <a:srgbClr val="FFC000"/>
          </a:fgClr>
          <a:bgClr>
            <a:schemeClr val="accent5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mhtml:file://P:\КУРСЫ-2010\Для%20презентаций\Анимашки%20стрелки,%20указатели%20и%20многие%20другие%20картинки%20в%20Стране%20Фантазий%20).mht!http://fantasyflash.ru/anime/arrow/image/ar41.gif">
            <a:hlinkClick r:id="" action="ppaction://hlinkshowjump?jump=nextslide"/>
          </p:cNvPr>
          <p:cNvPicPr>
            <a:picLocks noChangeAspect="1" noChangeArrowheads="1" noCrop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260648" y="6300817"/>
            <a:ext cx="857208" cy="428604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179512" y="368660"/>
            <a:ext cx="8709961" cy="64807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98642748"/>
              </p:ext>
            </p:extLst>
          </p:nvPr>
        </p:nvGraphicFramePr>
        <p:xfrm>
          <a:off x="3675062" y="1396999"/>
          <a:ext cx="5217418" cy="51181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608709"/>
                <a:gridCol w="2608709"/>
              </a:tblGrid>
              <a:tr h="255906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381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55906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381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381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2791038" y="-1014702"/>
            <a:ext cx="3627917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ПРИЁМ ПИЩИ</a:t>
            </a:r>
            <a:endParaRPr lang="ru-RU" sz="36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Облако 6"/>
          <p:cNvSpPr/>
          <p:nvPr/>
        </p:nvSpPr>
        <p:spPr>
          <a:xfrm rot="20645649">
            <a:off x="-3499784" y="1268760"/>
            <a:ext cx="3096344" cy="1224136"/>
          </a:xfrm>
          <a:prstGeom prst="cloud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ОБЕД</a:t>
            </a:r>
            <a:endParaRPr lang="ru-RU" sz="28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28009" y="124212"/>
            <a:ext cx="948448" cy="11644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 rotWithShape="1"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6147" r="10343" b="7695"/>
          <a:stretch/>
        </p:blipFill>
        <p:spPr bwMode="auto">
          <a:xfrm>
            <a:off x="-2743201" y="2348880"/>
            <a:ext cx="2393993" cy="45091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6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468544" y="1757441"/>
            <a:ext cx="2249485" cy="16561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7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2132840" y="1779131"/>
            <a:ext cx="2725045" cy="16798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4"/>
          <p:cNvPicPr>
            <a:picLocks noChangeAspect="1" noChangeArrowheads="1"/>
          </p:cNvPicPr>
          <p:nvPr/>
        </p:nvPicPr>
        <p:blipFill>
          <a:blip r:embed="rId8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8287071">
            <a:off x="3513806" y="8497851"/>
            <a:ext cx="2535768" cy="10287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6" name="Picture 12"/>
          <p:cNvPicPr>
            <a:picLocks noChangeAspect="1" noChangeArrowheads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68046" y="7682704"/>
            <a:ext cx="2057400" cy="2667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494554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2.22222E-6 L -0.00035 0.19421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" y="972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63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-4.07407E-6 L 0.39844 0.00533 " pathEditMode="relative" rAng="0" ptsTypes="AA">
                                      <p:cBhvr>
                                        <p:cTn id="9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931" y="25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0"/>
                            </p:stCondLst>
                            <p:childTnLst>
                              <p:par>
                                <p:cTn id="11" presetID="63" presetClass="path" presetSubtype="0" accel="50000" decel="5000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animMotion origin="layout" path="M -3.61111E-6 -4.44444E-6 L 0.40382 0.00672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191" y="32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7250"/>
                            </p:stCondLst>
                            <p:childTnLst>
                              <p:par>
                                <p:cTn id="14" presetID="35" presetClass="path" presetSubtype="0" accel="50000" decel="50000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-3.33333E-6 3.81503E-6 L -0.63472 0.00763 " pathEditMode="relative" rAng="0" ptsTypes="AA">
                                      <p:cBhvr>
                                        <p:cTn id="15" dur="3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1736" y="37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1750"/>
                            </p:stCondLst>
                            <p:childTnLst>
                              <p:par>
                                <p:cTn id="17" presetID="35" presetClass="path" presetSubtype="0" accel="50000" decel="50000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1.94444E-6 -4.44444E-6 L -0.63733 0.00255 " pathEditMode="relative" rAng="0" ptsTypes="AA">
                                      <p:cBhvr>
                                        <p:cTn id="18" dur="3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1875" y="11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6250"/>
                            </p:stCondLst>
                            <p:childTnLst>
                              <p:par>
                                <p:cTn id="20" presetID="64" presetClass="path" presetSubtype="0" accel="50000" decel="50000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0.00417 0.02593 L 0.00417 -0.5412 " pathEditMode="relative" rAng="0" ptsTypes="AA">
                                      <p:cBhvr>
                                        <p:cTn id="21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2835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750"/>
                            </p:stCondLst>
                            <p:childTnLst>
                              <p:par>
                                <p:cTn id="23" presetID="35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-3.33333E-6 L 0.00174 -0.54166 " pathEditMode="relative" rAng="0" ptsTypes="AA">
                                      <p:cBhvr>
                                        <p:cTn id="24" dur="3000" fill="hold"/>
                                        <p:tgtEl>
                                          <p:spTgt spid="10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7" y="-2708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3750"/>
                            </p:stCondLst>
                            <p:childTnLst>
                              <p:par>
                                <p:cTn id="26" presetID="63" presetClass="path" presetSubtype="0" accel="50000" decel="50000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2.22222E-6 0 L 0.1658 0.00139 " pathEditMode="relative" rAng="0" ptsTypes="AA">
                                      <p:cBhvr>
                                        <p:cTn id="27" dur="3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299" y="6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 animBg="1"/>
    </p:bldLst>
  </p:timing>
</p:sld>
</file>

<file path=ppt/theme/theme1.xml><?xml version="1.0" encoding="utf-8"?>
<a:theme xmlns:a="http://schemas.openxmlformats.org/drawingml/2006/main" name="1_colormaster">
  <a:themeElements>
    <a:clrScheme name="1_colormaster 4">
      <a:dk1>
        <a:srgbClr val="000000"/>
      </a:dk1>
      <a:lt1>
        <a:srgbClr val="FF9966"/>
      </a:lt1>
      <a:dk2>
        <a:srgbClr val="1C1C1C"/>
      </a:dk2>
      <a:lt2>
        <a:srgbClr val="4D4D4D"/>
      </a:lt2>
      <a:accent1>
        <a:srgbClr val="FF0000"/>
      </a:accent1>
      <a:accent2>
        <a:srgbClr val="FF6699"/>
      </a:accent2>
      <a:accent3>
        <a:srgbClr val="FFCAB8"/>
      </a:accent3>
      <a:accent4>
        <a:srgbClr val="000000"/>
      </a:accent4>
      <a:accent5>
        <a:srgbClr val="FFAAAA"/>
      </a:accent5>
      <a:accent6>
        <a:srgbClr val="E75C8A"/>
      </a:accent6>
      <a:hlink>
        <a:srgbClr val="CC00CC"/>
      </a:hlink>
      <a:folHlink>
        <a:srgbClr val="FFCC00"/>
      </a:folHlink>
    </a:clrScheme>
    <a:fontScheme name="1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colormaster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Воздушный поток">
  <a:themeElements>
    <a:clrScheme name="Другая 2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0D78C9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Sun2</Template>
  <TotalTime>2699</TotalTime>
  <Words>43</Words>
  <Application>Microsoft Office PowerPoint</Application>
  <PresentationFormat>Экран (4:3)</PresentationFormat>
  <Paragraphs>25</Paragraphs>
  <Slides>10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10</vt:i4>
      </vt:variant>
    </vt:vector>
  </HeadingPairs>
  <TitlesOfParts>
    <vt:vector size="12" baseType="lpstr">
      <vt:lpstr>1_colormaster</vt:lpstr>
      <vt:lpstr>Воздушный 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samsung</dc:creator>
  <cp:lastModifiedBy>samsung</cp:lastModifiedBy>
  <cp:revision>183</cp:revision>
  <dcterms:created xsi:type="dcterms:W3CDTF">2014-06-19T13:30:35Z</dcterms:created>
  <dcterms:modified xsi:type="dcterms:W3CDTF">2014-07-04T19:55:34Z</dcterms:modified>
</cp:coreProperties>
</file>