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75" r:id="rId5"/>
    <p:sldId id="264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0" d="100"/>
          <a:sy n="70" d="100"/>
        </p:scale>
        <p:origin x="-202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B6CC4-4447-49DA-BD4F-CEE7082AF8B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2734EF5-7755-4F51-ABA7-0E580B78A721}">
      <dgm:prSet/>
      <dgm:spPr/>
      <dgm:t>
        <a:bodyPr/>
        <a:lstStyle/>
        <a:p>
          <a:pPr rtl="0"/>
          <a:r>
            <a:rPr lang="ru-RU" dirty="0" smtClean="0"/>
            <a:t>Волшебное превращение</a:t>
          </a:r>
          <a:endParaRPr lang="ru-RU" dirty="0"/>
        </a:p>
      </dgm:t>
    </dgm:pt>
    <dgm:pt modelId="{2CD9B85E-33F6-420C-B30C-046637AAA690}" type="parTrans" cxnId="{E1524D42-60F9-46E8-A18C-3561EC46ADA8}">
      <dgm:prSet/>
      <dgm:spPr/>
      <dgm:t>
        <a:bodyPr/>
        <a:lstStyle/>
        <a:p>
          <a:endParaRPr lang="ru-RU"/>
        </a:p>
      </dgm:t>
    </dgm:pt>
    <dgm:pt modelId="{367E18E5-7A27-4D4C-9139-27202C4FE9F1}" type="sibTrans" cxnId="{E1524D42-60F9-46E8-A18C-3561EC46ADA8}">
      <dgm:prSet/>
      <dgm:spPr/>
      <dgm:t>
        <a:bodyPr/>
        <a:lstStyle/>
        <a:p>
          <a:endParaRPr lang="ru-RU"/>
        </a:p>
      </dgm:t>
    </dgm:pt>
    <dgm:pt modelId="{F0FB4CCF-00A7-40B2-B5D3-3C558FD3ED2B}">
      <dgm:prSet/>
      <dgm:spPr/>
      <dgm:t>
        <a:bodyPr/>
        <a:lstStyle/>
        <a:p>
          <a:pPr rtl="0"/>
          <a:r>
            <a:rPr lang="ru-RU" dirty="0" smtClean="0"/>
            <a:t>Сказочное одеяние</a:t>
          </a:r>
          <a:endParaRPr lang="ru-RU" dirty="0"/>
        </a:p>
      </dgm:t>
    </dgm:pt>
    <dgm:pt modelId="{F4101804-71F7-4173-92A0-C8C18E537FAB}" type="parTrans" cxnId="{E705E6BE-4621-4669-8EE7-8135E484DBC8}">
      <dgm:prSet/>
      <dgm:spPr/>
      <dgm:t>
        <a:bodyPr/>
        <a:lstStyle/>
        <a:p>
          <a:endParaRPr lang="ru-RU"/>
        </a:p>
      </dgm:t>
    </dgm:pt>
    <dgm:pt modelId="{2D8A3522-44F7-4F59-8BCA-A2254235538C}" type="sibTrans" cxnId="{E705E6BE-4621-4669-8EE7-8135E484DBC8}">
      <dgm:prSet/>
      <dgm:spPr/>
      <dgm:t>
        <a:bodyPr/>
        <a:lstStyle/>
        <a:p>
          <a:endParaRPr lang="ru-RU"/>
        </a:p>
      </dgm:t>
    </dgm:pt>
    <dgm:pt modelId="{1959BF93-0153-4344-B428-25B79E28FD41}">
      <dgm:prSet/>
      <dgm:spPr/>
      <dgm:t>
        <a:bodyPr/>
        <a:lstStyle/>
        <a:p>
          <a:pPr rtl="0"/>
          <a:r>
            <a:rPr lang="ru-RU" dirty="0" smtClean="0"/>
            <a:t>Белоснежные крылья</a:t>
          </a:r>
          <a:endParaRPr lang="ru-RU" dirty="0"/>
        </a:p>
      </dgm:t>
    </dgm:pt>
    <dgm:pt modelId="{F4564DD5-0144-4295-9654-C8476D02538A}" type="parTrans" cxnId="{FA1FBC95-80FC-4ECB-840E-0AAFC70EEC3E}">
      <dgm:prSet/>
      <dgm:spPr/>
      <dgm:t>
        <a:bodyPr/>
        <a:lstStyle/>
        <a:p>
          <a:endParaRPr lang="ru-RU"/>
        </a:p>
      </dgm:t>
    </dgm:pt>
    <dgm:pt modelId="{9DB5B956-B38A-4381-8F0A-72D1DF4EBB79}" type="sibTrans" cxnId="{FA1FBC95-80FC-4ECB-840E-0AAFC70EEC3E}">
      <dgm:prSet/>
      <dgm:spPr/>
      <dgm:t>
        <a:bodyPr/>
        <a:lstStyle/>
        <a:p>
          <a:endParaRPr lang="ru-RU"/>
        </a:p>
      </dgm:t>
    </dgm:pt>
    <dgm:pt modelId="{5FE84714-EB37-4C1E-A678-363DB27D0283}">
      <dgm:prSet/>
      <dgm:spPr/>
      <dgm:t>
        <a:bodyPr/>
        <a:lstStyle/>
        <a:p>
          <a:pPr rtl="0"/>
          <a:r>
            <a:rPr lang="ru-RU" dirty="0" smtClean="0"/>
            <a:t>Полувоздушное оперенье</a:t>
          </a:r>
          <a:endParaRPr lang="ru-RU" dirty="0"/>
        </a:p>
      </dgm:t>
    </dgm:pt>
    <dgm:pt modelId="{178FD9AD-35FC-4A16-A9C7-C2396DF2219A}" type="parTrans" cxnId="{C58988E9-4B1C-4AEB-8DBF-858043E6B65A}">
      <dgm:prSet/>
      <dgm:spPr/>
      <dgm:t>
        <a:bodyPr/>
        <a:lstStyle/>
        <a:p>
          <a:endParaRPr lang="ru-RU"/>
        </a:p>
      </dgm:t>
    </dgm:pt>
    <dgm:pt modelId="{4DAF500A-E96E-4CDA-9D5F-F967F482AEB0}" type="sibTrans" cxnId="{C58988E9-4B1C-4AEB-8DBF-858043E6B65A}">
      <dgm:prSet/>
      <dgm:spPr/>
      <dgm:t>
        <a:bodyPr/>
        <a:lstStyle/>
        <a:p>
          <a:endParaRPr lang="ru-RU"/>
        </a:p>
      </dgm:t>
    </dgm:pt>
    <dgm:pt modelId="{09141726-1AB0-4922-A4F7-43DD3A983CFB}">
      <dgm:prSet/>
      <dgm:spPr/>
      <dgm:t>
        <a:bodyPr/>
        <a:lstStyle/>
        <a:p>
          <a:pPr rtl="0"/>
          <a:r>
            <a:rPr lang="ru-RU" dirty="0" smtClean="0"/>
            <a:t>Жемчужный свет</a:t>
          </a:r>
          <a:endParaRPr lang="ru-RU" dirty="0"/>
        </a:p>
      </dgm:t>
    </dgm:pt>
    <dgm:pt modelId="{037C3AF6-B75D-40EF-870C-D62101F47E3D}" type="parTrans" cxnId="{1316BB15-ED74-4072-9001-5E6296FD02C7}">
      <dgm:prSet/>
      <dgm:spPr/>
      <dgm:t>
        <a:bodyPr/>
        <a:lstStyle/>
        <a:p>
          <a:endParaRPr lang="ru-RU"/>
        </a:p>
      </dgm:t>
    </dgm:pt>
    <dgm:pt modelId="{8764C48E-F212-4CA2-9570-BE01703A8A85}" type="sibTrans" cxnId="{1316BB15-ED74-4072-9001-5E6296FD02C7}">
      <dgm:prSet/>
      <dgm:spPr/>
      <dgm:t>
        <a:bodyPr/>
        <a:lstStyle/>
        <a:p>
          <a:endParaRPr lang="ru-RU"/>
        </a:p>
      </dgm:t>
    </dgm:pt>
    <dgm:pt modelId="{1EED45A2-C704-4CA1-A9A6-4E2907DA6CBA}">
      <dgm:prSet/>
      <dgm:spPr/>
      <dgm:t>
        <a:bodyPr/>
        <a:lstStyle/>
        <a:p>
          <a:pPr rtl="0"/>
          <a:r>
            <a:rPr lang="ru-RU" dirty="0" smtClean="0"/>
            <a:t>Блистать</a:t>
          </a:r>
          <a:endParaRPr lang="ru-RU" dirty="0"/>
        </a:p>
      </dgm:t>
    </dgm:pt>
    <dgm:pt modelId="{30B2EC04-94EA-4C84-A234-ED0714AD60BD}" type="parTrans" cxnId="{AC76216E-9408-4BAF-B68D-0F3FB92771A2}">
      <dgm:prSet/>
      <dgm:spPr/>
      <dgm:t>
        <a:bodyPr/>
        <a:lstStyle/>
        <a:p>
          <a:endParaRPr lang="ru-RU"/>
        </a:p>
      </dgm:t>
    </dgm:pt>
    <dgm:pt modelId="{C0BB982A-712E-4B79-B0B3-5127C86F63F2}" type="sibTrans" cxnId="{AC76216E-9408-4BAF-B68D-0F3FB92771A2}">
      <dgm:prSet/>
      <dgm:spPr/>
      <dgm:t>
        <a:bodyPr/>
        <a:lstStyle/>
        <a:p>
          <a:endParaRPr lang="ru-RU"/>
        </a:p>
      </dgm:t>
    </dgm:pt>
    <dgm:pt modelId="{53E10E18-9837-4F12-A821-F70D3D487A96}">
      <dgm:prSet/>
      <dgm:spPr/>
      <dgm:t>
        <a:bodyPr/>
        <a:lstStyle/>
        <a:p>
          <a:pPr rtl="0"/>
          <a:r>
            <a:rPr lang="ru-RU" dirty="0" smtClean="0"/>
            <a:t>Драгоценные камни</a:t>
          </a:r>
          <a:endParaRPr lang="ru-RU" dirty="0"/>
        </a:p>
      </dgm:t>
    </dgm:pt>
    <dgm:pt modelId="{5FF54045-3CC2-4399-8ABD-62A82F50041E}" type="parTrans" cxnId="{18AD809A-296F-481D-9988-F3723BCEFD13}">
      <dgm:prSet/>
      <dgm:spPr/>
      <dgm:t>
        <a:bodyPr/>
        <a:lstStyle/>
        <a:p>
          <a:endParaRPr lang="ru-RU"/>
        </a:p>
      </dgm:t>
    </dgm:pt>
    <dgm:pt modelId="{E512A0EB-70C8-46A4-B8A5-0CEA929425FF}" type="sibTrans" cxnId="{18AD809A-296F-481D-9988-F3723BCEFD13}">
      <dgm:prSet/>
      <dgm:spPr/>
      <dgm:t>
        <a:bodyPr/>
        <a:lstStyle/>
        <a:p>
          <a:endParaRPr lang="ru-RU"/>
        </a:p>
      </dgm:t>
    </dgm:pt>
    <dgm:pt modelId="{1CA4DC5F-373E-46D9-AFF3-CA5183E0F590}">
      <dgm:prSet/>
      <dgm:spPr/>
      <dgm:t>
        <a:bodyPr/>
        <a:lstStyle/>
        <a:p>
          <a:endParaRPr lang="ru-RU"/>
        </a:p>
      </dgm:t>
    </dgm:pt>
    <dgm:pt modelId="{F51AAB3F-6449-49FC-887C-E71C6D1955B7}" type="parTrans" cxnId="{AC1DD2F6-F5EE-40C8-8255-B1CA546E56AC}">
      <dgm:prSet/>
      <dgm:spPr/>
      <dgm:t>
        <a:bodyPr/>
        <a:lstStyle/>
        <a:p>
          <a:endParaRPr lang="ru-RU"/>
        </a:p>
      </dgm:t>
    </dgm:pt>
    <dgm:pt modelId="{AC859096-38A1-4681-93E8-C987018178E1}" type="sibTrans" cxnId="{AC1DD2F6-F5EE-40C8-8255-B1CA546E56AC}">
      <dgm:prSet/>
      <dgm:spPr/>
      <dgm:t>
        <a:bodyPr/>
        <a:lstStyle/>
        <a:p>
          <a:endParaRPr lang="ru-RU"/>
        </a:p>
      </dgm:t>
    </dgm:pt>
    <dgm:pt modelId="{60602ACA-21C2-41BA-8684-967FA267265E}">
      <dgm:prSet/>
      <dgm:spPr/>
      <dgm:t>
        <a:bodyPr/>
        <a:lstStyle/>
        <a:p>
          <a:endParaRPr lang="ru-RU"/>
        </a:p>
      </dgm:t>
    </dgm:pt>
    <dgm:pt modelId="{160BF4CF-9F0F-4479-BCB1-0E2270E24BBA}" type="parTrans" cxnId="{BA065EE3-0CE7-4E28-80EC-CFA6320A4EDF}">
      <dgm:prSet/>
      <dgm:spPr/>
      <dgm:t>
        <a:bodyPr/>
        <a:lstStyle/>
        <a:p>
          <a:endParaRPr lang="ru-RU"/>
        </a:p>
      </dgm:t>
    </dgm:pt>
    <dgm:pt modelId="{39984CFE-B82B-4A69-BA6D-D46C16288DC4}" type="sibTrans" cxnId="{BA065EE3-0CE7-4E28-80EC-CFA6320A4EDF}">
      <dgm:prSet/>
      <dgm:spPr/>
      <dgm:t>
        <a:bodyPr/>
        <a:lstStyle/>
        <a:p>
          <a:endParaRPr lang="ru-RU"/>
        </a:p>
      </dgm:t>
    </dgm:pt>
    <dgm:pt modelId="{AF2B3652-0DD1-46D4-BEE1-DC75AF32E094}">
      <dgm:prSet/>
      <dgm:spPr/>
      <dgm:t>
        <a:bodyPr/>
        <a:lstStyle/>
        <a:p>
          <a:endParaRPr lang="ru-RU"/>
        </a:p>
      </dgm:t>
    </dgm:pt>
    <dgm:pt modelId="{475A1077-F911-45F1-9201-F77CACC603DB}" type="parTrans" cxnId="{957C733A-4E16-41C5-BC50-C898956929CB}">
      <dgm:prSet/>
      <dgm:spPr/>
      <dgm:t>
        <a:bodyPr/>
        <a:lstStyle/>
        <a:p>
          <a:endParaRPr lang="ru-RU"/>
        </a:p>
      </dgm:t>
    </dgm:pt>
    <dgm:pt modelId="{E98581A0-6135-4AC4-A5E1-833C88E188B2}" type="sibTrans" cxnId="{957C733A-4E16-41C5-BC50-C898956929CB}">
      <dgm:prSet/>
      <dgm:spPr/>
      <dgm:t>
        <a:bodyPr/>
        <a:lstStyle/>
        <a:p>
          <a:endParaRPr lang="ru-RU"/>
        </a:p>
      </dgm:t>
    </dgm:pt>
    <dgm:pt modelId="{4EE3213D-806E-48F2-ADBC-8E7C97221017}">
      <dgm:prSet/>
      <dgm:spPr/>
      <dgm:t>
        <a:bodyPr/>
        <a:lstStyle/>
        <a:p>
          <a:endParaRPr lang="ru-RU"/>
        </a:p>
      </dgm:t>
    </dgm:pt>
    <dgm:pt modelId="{F3B34D1B-A33A-4D57-B0FD-342EBB86532C}" type="parTrans" cxnId="{63E3FBD7-5EFE-4D51-ACF2-AA7814174007}">
      <dgm:prSet/>
      <dgm:spPr/>
      <dgm:t>
        <a:bodyPr/>
        <a:lstStyle/>
        <a:p>
          <a:endParaRPr lang="ru-RU"/>
        </a:p>
      </dgm:t>
    </dgm:pt>
    <dgm:pt modelId="{6E9FA00D-CB49-4A0E-8EAD-05250EE32D6D}" type="sibTrans" cxnId="{63E3FBD7-5EFE-4D51-ACF2-AA7814174007}">
      <dgm:prSet/>
      <dgm:spPr/>
      <dgm:t>
        <a:bodyPr/>
        <a:lstStyle/>
        <a:p>
          <a:endParaRPr lang="ru-RU"/>
        </a:p>
      </dgm:t>
    </dgm:pt>
    <dgm:pt modelId="{7C7E8D2D-454A-42CA-A87F-45A152F94198}">
      <dgm:prSet/>
      <dgm:spPr/>
      <dgm:t>
        <a:bodyPr/>
        <a:lstStyle/>
        <a:p>
          <a:endParaRPr lang="ru-RU"/>
        </a:p>
      </dgm:t>
    </dgm:pt>
    <dgm:pt modelId="{FD3DB642-B392-475E-B351-D920427AEB3E}" type="parTrans" cxnId="{C11A99F0-20BA-4FBA-A2D8-D8270D355F79}">
      <dgm:prSet/>
      <dgm:spPr/>
      <dgm:t>
        <a:bodyPr/>
        <a:lstStyle/>
        <a:p>
          <a:endParaRPr lang="ru-RU"/>
        </a:p>
      </dgm:t>
    </dgm:pt>
    <dgm:pt modelId="{471B23EE-6D8D-4F61-9D9C-C4DA916004F3}" type="sibTrans" cxnId="{C11A99F0-20BA-4FBA-A2D8-D8270D355F79}">
      <dgm:prSet/>
      <dgm:spPr/>
      <dgm:t>
        <a:bodyPr/>
        <a:lstStyle/>
        <a:p>
          <a:endParaRPr lang="ru-RU"/>
        </a:p>
      </dgm:t>
    </dgm:pt>
    <dgm:pt modelId="{0F9EDD16-C562-4BB8-BD0D-DB35025D6669}">
      <dgm:prSet/>
      <dgm:spPr/>
      <dgm:t>
        <a:bodyPr/>
        <a:lstStyle/>
        <a:p>
          <a:endParaRPr lang="ru-RU"/>
        </a:p>
      </dgm:t>
    </dgm:pt>
    <dgm:pt modelId="{CC0028F9-70E7-45DD-B2C2-0B3D64661441}" type="parTrans" cxnId="{6E8E815D-2D8A-4188-87B4-9D28168D07DB}">
      <dgm:prSet/>
      <dgm:spPr/>
      <dgm:t>
        <a:bodyPr/>
        <a:lstStyle/>
        <a:p>
          <a:endParaRPr lang="ru-RU"/>
        </a:p>
      </dgm:t>
    </dgm:pt>
    <dgm:pt modelId="{075584E2-A7EA-4EF3-903B-99768AE21474}" type="sibTrans" cxnId="{6E8E815D-2D8A-4188-87B4-9D28168D07DB}">
      <dgm:prSet/>
      <dgm:spPr/>
      <dgm:t>
        <a:bodyPr/>
        <a:lstStyle/>
        <a:p>
          <a:endParaRPr lang="ru-RU"/>
        </a:p>
      </dgm:t>
    </dgm:pt>
    <dgm:pt modelId="{92E6DFD4-B64E-42FA-99C9-55FD7E4B0E8A}">
      <dgm:prSet/>
      <dgm:spPr/>
      <dgm:t>
        <a:bodyPr/>
        <a:lstStyle/>
        <a:p>
          <a:endParaRPr lang="ru-RU"/>
        </a:p>
      </dgm:t>
    </dgm:pt>
    <dgm:pt modelId="{22127B74-748B-491E-BE40-722854BFD403}" type="parTrans" cxnId="{B0CF1D99-7337-4454-B2C8-FA58C3FF68A8}">
      <dgm:prSet/>
      <dgm:spPr/>
      <dgm:t>
        <a:bodyPr/>
        <a:lstStyle/>
        <a:p>
          <a:endParaRPr lang="ru-RU"/>
        </a:p>
      </dgm:t>
    </dgm:pt>
    <dgm:pt modelId="{B2E945CF-528B-4DF6-827F-7DE078DF7F74}" type="sibTrans" cxnId="{B0CF1D99-7337-4454-B2C8-FA58C3FF68A8}">
      <dgm:prSet/>
      <dgm:spPr/>
      <dgm:t>
        <a:bodyPr/>
        <a:lstStyle/>
        <a:p>
          <a:endParaRPr lang="ru-RU"/>
        </a:p>
      </dgm:t>
    </dgm:pt>
    <dgm:pt modelId="{EC051DB7-178B-481E-B8BD-DDA49FB21230}">
      <dgm:prSet/>
      <dgm:spPr/>
      <dgm:t>
        <a:bodyPr/>
        <a:lstStyle/>
        <a:p>
          <a:endParaRPr lang="ru-RU"/>
        </a:p>
      </dgm:t>
    </dgm:pt>
    <dgm:pt modelId="{F5DA7BE5-4CD5-4B01-94CD-3B01434772C9}" type="parTrans" cxnId="{8B866E6F-8D83-4866-AC31-AE1C57E0CFDD}">
      <dgm:prSet/>
      <dgm:spPr/>
      <dgm:t>
        <a:bodyPr/>
        <a:lstStyle/>
        <a:p>
          <a:endParaRPr lang="ru-RU"/>
        </a:p>
      </dgm:t>
    </dgm:pt>
    <dgm:pt modelId="{5DACF6FF-DECB-48D8-B667-74B989A860B6}" type="sibTrans" cxnId="{8B866E6F-8D83-4866-AC31-AE1C57E0CFDD}">
      <dgm:prSet/>
      <dgm:spPr/>
      <dgm:t>
        <a:bodyPr/>
        <a:lstStyle/>
        <a:p>
          <a:endParaRPr lang="ru-RU"/>
        </a:p>
      </dgm:t>
    </dgm:pt>
    <dgm:pt modelId="{5FD4ACC2-7051-4D38-AA88-8C234E972E67}" type="pres">
      <dgm:prSet presAssocID="{18FB6CC4-4447-49DA-BD4F-CEE7082AF8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E1F097-2FEB-44C9-8871-1A7FDE06E4B3}" type="pres">
      <dgm:prSet presAssocID="{42734EF5-7755-4F51-ABA7-0E580B78A721}" presName="circle1" presStyleLbl="node1" presStyleIdx="0" presStyleCnt="7"/>
      <dgm:spPr/>
    </dgm:pt>
    <dgm:pt modelId="{5197AF2E-1C63-4773-98B5-B8D57B54AE85}" type="pres">
      <dgm:prSet presAssocID="{42734EF5-7755-4F51-ABA7-0E580B78A721}" presName="space" presStyleCnt="0"/>
      <dgm:spPr/>
    </dgm:pt>
    <dgm:pt modelId="{192103BC-C428-4EEE-8DAC-B64871EA4166}" type="pres">
      <dgm:prSet presAssocID="{42734EF5-7755-4F51-ABA7-0E580B78A721}" presName="rect1" presStyleLbl="alignAcc1" presStyleIdx="0" presStyleCnt="7" custLinFactNeighborX="481" custLinFactNeighborY="2292"/>
      <dgm:spPr/>
      <dgm:t>
        <a:bodyPr/>
        <a:lstStyle/>
        <a:p>
          <a:endParaRPr lang="ru-RU"/>
        </a:p>
      </dgm:t>
    </dgm:pt>
    <dgm:pt modelId="{A53AA58D-6110-4FE8-B005-4ED619E59206}" type="pres">
      <dgm:prSet presAssocID="{F0FB4CCF-00A7-40B2-B5D3-3C558FD3ED2B}" presName="vertSpace2" presStyleLbl="node1" presStyleIdx="0" presStyleCnt="7"/>
      <dgm:spPr/>
    </dgm:pt>
    <dgm:pt modelId="{F7B5528A-F068-413C-950D-C26992795000}" type="pres">
      <dgm:prSet presAssocID="{F0FB4CCF-00A7-40B2-B5D3-3C558FD3ED2B}" presName="circle2" presStyleLbl="node1" presStyleIdx="1" presStyleCnt="7"/>
      <dgm:spPr/>
    </dgm:pt>
    <dgm:pt modelId="{AC1C49CC-156C-403E-995D-05A5E77B4A19}" type="pres">
      <dgm:prSet presAssocID="{F0FB4CCF-00A7-40B2-B5D3-3C558FD3ED2B}" presName="rect2" presStyleLbl="alignAcc1" presStyleIdx="1" presStyleCnt="7"/>
      <dgm:spPr/>
      <dgm:t>
        <a:bodyPr/>
        <a:lstStyle/>
        <a:p>
          <a:endParaRPr lang="ru-RU"/>
        </a:p>
      </dgm:t>
    </dgm:pt>
    <dgm:pt modelId="{76D5D587-3B97-40DE-9111-7D803D4FBF4F}" type="pres">
      <dgm:prSet presAssocID="{1959BF93-0153-4344-B428-25B79E28FD41}" presName="vertSpace3" presStyleLbl="node1" presStyleIdx="1" presStyleCnt="7"/>
      <dgm:spPr/>
    </dgm:pt>
    <dgm:pt modelId="{922F7831-201D-45FF-86C4-18FDFB6F138E}" type="pres">
      <dgm:prSet presAssocID="{1959BF93-0153-4344-B428-25B79E28FD41}" presName="circle3" presStyleLbl="node1" presStyleIdx="2" presStyleCnt="7"/>
      <dgm:spPr/>
    </dgm:pt>
    <dgm:pt modelId="{0F879442-40E1-4D39-875F-DD48857432B7}" type="pres">
      <dgm:prSet presAssocID="{1959BF93-0153-4344-B428-25B79E28FD41}" presName="rect3" presStyleLbl="alignAcc1" presStyleIdx="2" presStyleCnt="7"/>
      <dgm:spPr/>
      <dgm:t>
        <a:bodyPr/>
        <a:lstStyle/>
        <a:p>
          <a:endParaRPr lang="ru-RU"/>
        </a:p>
      </dgm:t>
    </dgm:pt>
    <dgm:pt modelId="{88383CCE-1F33-4C16-B375-95E8FF01FB55}" type="pres">
      <dgm:prSet presAssocID="{5FE84714-EB37-4C1E-A678-363DB27D0283}" presName="vertSpace4" presStyleLbl="node1" presStyleIdx="2" presStyleCnt="7"/>
      <dgm:spPr/>
    </dgm:pt>
    <dgm:pt modelId="{0F914C48-7E70-45A0-BD21-BBD237BFE531}" type="pres">
      <dgm:prSet presAssocID="{5FE84714-EB37-4C1E-A678-363DB27D0283}" presName="circle4" presStyleLbl="node1" presStyleIdx="3" presStyleCnt="7"/>
      <dgm:spPr/>
    </dgm:pt>
    <dgm:pt modelId="{AB6EA50E-D768-4AFC-BD3C-10E64020DC41}" type="pres">
      <dgm:prSet presAssocID="{5FE84714-EB37-4C1E-A678-363DB27D0283}" presName="rect4" presStyleLbl="alignAcc1" presStyleIdx="3" presStyleCnt="7"/>
      <dgm:spPr/>
      <dgm:t>
        <a:bodyPr/>
        <a:lstStyle/>
        <a:p>
          <a:endParaRPr lang="ru-RU"/>
        </a:p>
      </dgm:t>
    </dgm:pt>
    <dgm:pt modelId="{3E080647-CB0D-486E-AE8E-C5549A31B0B6}" type="pres">
      <dgm:prSet presAssocID="{09141726-1AB0-4922-A4F7-43DD3A983CFB}" presName="vertSpace5" presStyleLbl="node1" presStyleIdx="3" presStyleCnt="7"/>
      <dgm:spPr/>
    </dgm:pt>
    <dgm:pt modelId="{B0ADDEA9-7436-4FED-859B-C24F53F57299}" type="pres">
      <dgm:prSet presAssocID="{09141726-1AB0-4922-A4F7-43DD3A983CFB}" presName="circle5" presStyleLbl="node1" presStyleIdx="4" presStyleCnt="7"/>
      <dgm:spPr/>
    </dgm:pt>
    <dgm:pt modelId="{49E17835-160C-4D99-88F2-ADC2414FA744}" type="pres">
      <dgm:prSet presAssocID="{09141726-1AB0-4922-A4F7-43DD3A983CFB}" presName="rect5" presStyleLbl="alignAcc1" presStyleIdx="4" presStyleCnt="7"/>
      <dgm:spPr/>
      <dgm:t>
        <a:bodyPr/>
        <a:lstStyle/>
        <a:p>
          <a:endParaRPr lang="ru-RU"/>
        </a:p>
      </dgm:t>
    </dgm:pt>
    <dgm:pt modelId="{9D93DF27-69AB-41FB-BB5C-451D3AEFFE2C}" type="pres">
      <dgm:prSet presAssocID="{1EED45A2-C704-4CA1-A9A6-4E2907DA6CBA}" presName="vertSpace6" presStyleLbl="node1" presStyleIdx="4" presStyleCnt="7"/>
      <dgm:spPr/>
    </dgm:pt>
    <dgm:pt modelId="{48C90CE5-6027-4D96-93AA-0281ECB856A8}" type="pres">
      <dgm:prSet presAssocID="{1EED45A2-C704-4CA1-A9A6-4E2907DA6CBA}" presName="circle6" presStyleLbl="node1" presStyleIdx="5" presStyleCnt="7"/>
      <dgm:spPr/>
    </dgm:pt>
    <dgm:pt modelId="{E26E4671-B0E7-4A69-ABC5-6B3583DEB552}" type="pres">
      <dgm:prSet presAssocID="{1EED45A2-C704-4CA1-A9A6-4E2907DA6CBA}" presName="rect6" presStyleLbl="alignAcc1" presStyleIdx="5" presStyleCnt="7"/>
      <dgm:spPr/>
      <dgm:t>
        <a:bodyPr/>
        <a:lstStyle/>
        <a:p>
          <a:endParaRPr lang="ru-RU"/>
        </a:p>
      </dgm:t>
    </dgm:pt>
    <dgm:pt modelId="{5D9DCC00-3CE5-47FB-B394-C9BE4BDB1A09}" type="pres">
      <dgm:prSet presAssocID="{53E10E18-9837-4F12-A821-F70D3D487A96}" presName="vertSpace7" presStyleLbl="node1" presStyleIdx="5" presStyleCnt="7"/>
      <dgm:spPr/>
    </dgm:pt>
    <dgm:pt modelId="{92DC0DF4-9CE1-4BF2-9C2D-6C4DB86A23EF}" type="pres">
      <dgm:prSet presAssocID="{53E10E18-9837-4F12-A821-F70D3D487A96}" presName="circle7" presStyleLbl="node1" presStyleIdx="6" presStyleCnt="7"/>
      <dgm:spPr/>
    </dgm:pt>
    <dgm:pt modelId="{AD6E8010-3750-47F4-8E93-68A8C699F4C6}" type="pres">
      <dgm:prSet presAssocID="{53E10E18-9837-4F12-A821-F70D3D487A96}" presName="rect7" presStyleLbl="alignAcc1" presStyleIdx="6" presStyleCnt="7"/>
      <dgm:spPr/>
      <dgm:t>
        <a:bodyPr/>
        <a:lstStyle/>
        <a:p>
          <a:endParaRPr lang="ru-RU"/>
        </a:p>
      </dgm:t>
    </dgm:pt>
    <dgm:pt modelId="{29FADABE-6615-487F-83CE-3CD15D07B212}" type="pres">
      <dgm:prSet presAssocID="{42734EF5-7755-4F51-ABA7-0E580B78A721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8D316-06BE-4DD3-87D8-7FD63CD92222}" type="pres">
      <dgm:prSet presAssocID="{F0FB4CCF-00A7-40B2-B5D3-3C558FD3ED2B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B9282-83A2-4EBC-AFE8-EF2D96B2F0C9}" type="pres">
      <dgm:prSet presAssocID="{1959BF93-0153-4344-B428-25B79E28FD41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11F8C-05FE-4EFD-9257-F3F3286D2A88}" type="pres">
      <dgm:prSet presAssocID="{5FE84714-EB37-4C1E-A678-363DB27D0283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3A3FF-9F80-4F65-AA2E-785472A81E4E}" type="pres">
      <dgm:prSet presAssocID="{09141726-1AB0-4922-A4F7-43DD3A983CFB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C2AAB-741B-4CF8-9633-A04DFC9C60E8}" type="pres">
      <dgm:prSet presAssocID="{1EED45A2-C704-4CA1-A9A6-4E2907DA6CBA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B01B1-5EC9-43FE-A871-32F472501A2B}" type="pres">
      <dgm:prSet presAssocID="{53E10E18-9837-4F12-A821-F70D3D487A96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DD2F6-F5EE-40C8-8255-B1CA546E56AC}" srcId="{18FB6CC4-4447-49DA-BD4F-CEE7082AF8BF}" destId="{1CA4DC5F-373E-46D9-AFF3-CA5183E0F590}" srcOrd="7" destOrd="0" parTransId="{F51AAB3F-6449-49FC-887C-E71C6D1955B7}" sibTransId="{AC859096-38A1-4681-93E8-C987018178E1}"/>
    <dgm:cxn modelId="{957C733A-4E16-41C5-BC50-C898956929CB}" srcId="{18FB6CC4-4447-49DA-BD4F-CEE7082AF8BF}" destId="{AF2B3652-0DD1-46D4-BEE1-DC75AF32E094}" srcOrd="9" destOrd="0" parTransId="{475A1077-F911-45F1-9201-F77CACC603DB}" sibTransId="{E98581A0-6135-4AC4-A5E1-833C88E188B2}"/>
    <dgm:cxn modelId="{AC76216E-9408-4BAF-B68D-0F3FB92771A2}" srcId="{18FB6CC4-4447-49DA-BD4F-CEE7082AF8BF}" destId="{1EED45A2-C704-4CA1-A9A6-4E2907DA6CBA}" srcOrd="5" destOrd="0" parTransId="{30B2EC04-94EA-4C84-A234-ED0714AD60BD}" sibTransId="{C0BB982A-712E-4B79-B0B3-5127C86F63F2}"/>
    <dgm:cxn modelId="{C581920A-AE3F-4BA8-8BEF-A039BB7CC71C}" type="presOf" srcId="{53E10E18-9837-4F12-A821-F70D3D487A96}" destId="{694B01B1-5EC9-43FE-A871-32F472501A2B}" srcOrd="1" destOrd="0" presId="urn:microsoft.com/office/officeart/2005/8/layout/target3"/>
    <dgm:cxn modelId="{8B866E6F-8D83-4866-AC31-AE1C57E0CFDD}" srcId="{18FB6CC4-4447-49DA-BD4F-CEE7082AF8BF}" destId="{EC051DB7-178B-481E-B8BD-DDA49FB21230}" srcOrd="14" destOrd="0" parTransId="{F5DA7BE5-4CD5-4B01-94CD-3B01434772C9}" sibTransId="{5DACF6FF-DECB-48D8-B667-74B989A860B6}"/>
    <dgm:cxn modelId="{E705E6BE-4621-4669-8EE7-8135E484DBC8}" srcId="{18FB6CC4-4447-49DA-BD4F-CEE7082AF8BF}" destId="{F0FB4CCF-00A7-40B2-B5D3-3C558FD3ED2B}" srcOrd="1" destOrd="0" parTransId="{F4101804-71F7-4173-92A0-C8C18E537FAB}" sibTransId="{2D8A3522-44F7-4F59-8BCA-A2254235538C}"/>
    <dgm:cxn modelId="{18AD809A-296F-481D-9988-F3723BCEFD13}" srcId="{18FB6CC4-4447-49DA-BD4F-CEE7082AF8BF}" destId="{53E10E18-9837-4F12-A821-F70D3D487A96}" srcOrd="6" destOrd="0" parTransId="{5FF54045-3CC2-4399-8ABD-62A82F50041E}" sibTransId="{E512A0EB-70C8-46A4-B8A5-0CEA929425FF}"/>
    <dgm:cxn modelId="{F00ECBF0-6206-4426-B4F0-FAF1EFBD8F2A}" type="presOf" srcId="{42734EF5-7755-4F51-ABA7-0E580B78A721}" destId="{192103BC-C428-4EEE-8DAC-B64871EA4166}" srcOrd="0" destOrd="0" presId="urn:microsoft.com/office/officeart/2005/8/layout/target3"/>
    <dgm:cxn modelId="{1316BB15-ED74-4072-9001-5E6296FD02C7}" srcId="{18FB6CC4-4447-49DA-BD4F-CEE7082AF8BF}" destId="{09141726-1AB0-4922-A4F7-43DD3A983CFB}" srcOrd="4" destOrd="0" parTransId="{037C3AF6-B75D-40EF-870C-D62101F47E3D}" sibTransId="{8764C48E-F212-4CA2-9570-BE01703A8A85}"/>
    <dgm:cxn modelId="{B0CF1D99-7337-4454-B2C8-FA58C3FF68A8}" srcId="{18FB6CC4-4447-49DA-BD4F-CEE7082AF8BF}" destId="{92E6DFD4-B64E-42FA-99C9-55FD7E4B0E8A}" srcOrd="13" destOrd="0" parTransId="{22127B74-748B-491E-BE40-722854BFD403}" sibTransId="{B2E945CF-528B-4DF6-827F-7DE078DF7F74}"/>
    <dgm:cxn modelId="{6E8E815D-2D8A-4188-87B4-9D28168D07DB}" srcId="{18FB6CC4-4447-49DA-BD4F-CEE7082AF8BF}" destId="{0F9EDD16-C562-4BB8-BD0D-DB35025D6669}" srcOrd="12" destOrd="0" parTransId="{CC0028F9-70E7-45DD-B2C2-0B3D64661441}" sibTransId="{075584E2-A7EA-4EF3-903B-99768AE21474}"/>
    <dgm:cxn modelId="{EB8DE1D8-E1DB-4737-BCF6-EE0DEE5C496B}" type="presOf" srcId="{42734EF5-7755-4F51-ABA7-0E580B78A721}" destId="{29FADABE-6615-487F-83CE-3CD15D07B212}" srcOrd="1" destOrd="0" presId="urn:microsoft.com/office/officeart/2005/8/layout/target3"/>
    <dgm:cxn modelId="{3F792665-4D2E-4A1E-881B-8A6857C9B2CD}" type="presOf" srcId="{5FE84714-EB37-4C1E-A678-363DB27D0283}" destId="{BBA11F8C-05FE-4EFD-9257-F3F3286D2A88}" srcOrd="1" destOrd="0" presId="urn:microsoft.com/office/officeart/2005/8/layout/target3"/>
    <dgm:cxn modelId="{25D406F0-29E3-4419-9115-485644286035}" type="presOf" srcId="{1959BF93-0153-4344-B428-25B79E28FD41}" destId="{A41B9282-83A2-4EBC-AFE8-EF2D96B2F0C9}" srcOrd="1" destOrd="0" presId="urn:microsoft.com/office/officeart/2005/8/layout/target3"/>
    <dgm:cxn modelId="{0D441909-5158-4636-BB8C-7EFE9117F210}" type="presOf" srcId="{09141726-1AB0-4922-A4F7-43DD3A983CFB}" destId="{49E17835-160C-4D99-88F2-ADC2414FA744}" srcOrd="0" destOrd="0" presId="urn:microsoft.com/office/officeart/2005/8/layout/target3"/>
    <dgm:cxn modelId="{E82555B5-2D50-4E93-BA82-21189193EFD8}" type="presOf" srcId="{53E10E18-9837-4F12-A821-F70D3D487A96}" destId="{AD6E8010-3750-47F4-8E93-68A8C699F4C6}" srcOrd="0" destOrd="0" presId="urn:microsoft.com/office/officeart/2005/8/layout/target3"/>
    <dgm:cxn modelId="{CBD15583-ECC0-4CB8-BFDD-E4F33AF6746E}" type="presOf" srcId="{09141726-1AB0-4922-A4F7-43DD3A983CFB}" destId="{6C73A3FF-9F80-4F65-AA2E-785472A81E4E}" srcOrd="1" destOrd="0" presId="urn:microsoft.com/office/officeart/2005/8/layout/target3"/>
    <dgm:cxn modelId="{BBB1402F-FE1C-4556-9E66-66898529B4C2}" type="presOf" srcId="{F0FB4CCF-00A7-40B2-B5D3-3C558FD3ED2B}" destId="{98E8D316-06BE-4DD3-87D8-7FD63CD92222}" srcOrd="1" destOrd="0" presId="urn:microsoft.com/office/officeart/2005/8/layout/target3"/>
    <dgm:cxn modelId="{63E3FBD7-5EFE-4D51-ACF2-AA7814174007}" srcId="{18FB6CC4-4447-49DA-BD4F-CEE7082AF8BF}" destId="{4EE3213D-806E-48F2-ADBC-8E7C97221017}" srcOrd="10" destOrd="0" parTransId="{F3B34D1B-A33A-4D57-B0FD-342EBB86532C}" sibTransId="{6E9FA00D-CB49-4A0E-8EAD-05250EE32D6D}"/>
    <dgm:cxn modelId="{19FE14E2-AAF2-470D-AAB2-6027810A9F52}" type="presOf" srcId="{1EED45A2-C704-4CA1-A9A6-4E2907DA6CBA}" destId="{E26E4671-B0E7-4A69-ABC5-6B3583DEB552}" srcOrd="0" destOrd="0" presId="urn:microsoft.com/office/officeart/2005/8/layout/target3"/>
    <dgm:cxn modelId="{02CEF2A3-D507-4E21-9A14-D5B59C371075}" type="presOf" srcId="{18FB6CC4-4447-49DA-BD4F-CEE7082AF8BF}" destId="{5FD4ACC2-7051-4D38-AA88-8C234E972E67}" srcOrd="0" destOrd="0" presId="urn:microsoft.com/office/officeart/2005/8/layout/target3"/>
    <dgm:cxn modelId="{E1524D42-60F9-46E8-A18C-3561EC46ADA8}" srcId="{18FB6CC4-4447-49DA-BD4F-CEE7082AF8BF}" destId="{42734EF5-7755-4F51-ABA7-0E580B78A721}" srcOrd="0" destOrd="0" parTransId="{2CD9B85E-33F6-420C-B30C-046637AAA690}" sibTransId="{367E18E5-7A27-4D4C-9139-27202C4FE9F1}"/>
    <dgm:cxn modelId="{CB2B002B-41A2-4B1A-9C10-109ECF304D0B}" type="presOf" srcId="{1959BF93-0153-4344-B428-25B79E28FD41}" destId="{0F879442-40E1-4D39-875F-DD48857432B7}" srcOrd="0" destOrd="0" presId="urn:microsoft.com/office/officeart/2005/8/layout/target3"/>
    <dgm:cxn modelId="{C11A99F0-20BA-4FBA-A2D8-D8270D355F79}" srcId="{18FB6CC4-4447-49DA-BD4F-CEE7082AF8BF}" destId="{7C7E8D2D-454A-42CA-A87F-45A152F94198}" srcOrd="11" destOrd="0" parTransId="{FD3DB642-B392-475E-B351-D920427AEB3E}" sibTransId="{471B23EE-6D8D-4F61-9D9C-C4DA916004F3}"/>
    <dgm:cxn modelId="{0FD701E4-EF85-4433-96C9-490488CC6FFF}" type="presOf" srcId="{F0FB4CCF-00A7-40B2-B5D3-3C558FD3ED2B}" destId="{AC1C49CC-156C-403E-995D-05A5E77B4A19}" srcOrd="0" destOrd="0" presId="urn:microsoft.com/office/officeart/2005/8/layout/target3"/>
    <dgm:cxn modelId="{C58988E9-4B1C-4AEB-8DBF-858043E6B65A}" srcId="{18FB6CC4-4447-49DA-BD4F-CEE7082AF8BF}" destId="{5FE84714-EB37-4C1E-A678-363DB27D0283}" srcOrd="3" destOrd="0" parTransId="{178FD9AD-35FC-4A16-A9C7-C2396DF2219A}" sibTransId="{4DAF500A-E96E-4CDA-9D5F-F967F482AEB0}"/>
    <dgm:cxn modelId="{BA065EE3-0CE7-4E28-80EC-CFA6320A4EDF}" srcId="{18FB6CC4-4447-49DA-BD4F-CEE7082AF8BF}" destId="{60602ACA-21C2-41BA-8684-967FA267265E}" srcOrd="8" destOrd="0" parTransId="{160BF4CF-9F0F-4479-BCB1-0E2270E24BBA}" sibTransId="{39984CFE-B82B-4A69-BA6D-D46C16288DC4}"/>
    <dgm:cxn modelId="{FA1FBC95-80FC-4ECB-840E-0AAFC70EEC3E}" srcId="{18FB6CC4-4447-49DA-BD4F-CEE7082AF8BF}" destId="{1959BF93-0153-4344-B428-25B79E28FD41}" srcOrd="2" destOrd="0" parTransId="{F4564DD5-0144-4295-9654-C8476D02538A}" sibTransId="{9DB5B956-B38A-4381-8F0A-72D1DF4EBB79}"/>
    <dgm:cxn modelId="{C237F68E-4732-40CC-BC4B-2B6AC0B035CA}" type="presOf" srcId="{5FE84714-EB37-4C1E-A678-363DB27D0283}" destId="{AB6EA50E-D768-4AFC-BD3C-10E64020DC41}" srcOrd="0" destOrd="0" presId="urn:microsoft.com/office/officeart/2005/8/layout/target3"/>
    <dgm:cxn modelId="{56A4D620-BCD6-41D0-963A-00C6D45FC9E1}" type="presOf" srcId="{1EED45A2-C704-4CA1-A9A6-4E2907DA6CBA}" destId="{36CC2AAB-741B-4CF8-9633-A04DFC9C60E8}" srcOrd="1" destOrd="0" presId="urn:microsoft.com/office/officeart/2005/8/layout/target3"/>
    <dgm:cxn modelId="{05F71C2E-75F5-42E6-A809-DCAE0E0DB69A}" type="presParOf" srcId="{5FD4ACC2-7051-4D38-AA88-8C234E972E67}" destId="{47E1F097-2FEB-44C9-8871-1A7FDE06E4B3}" srcOrd="0" destOrd="0" presId="urn:microsoft.com/office/officeart/2005/8/layout/target3"/>
    <dgm:cxn modelId="{EABFB298-63AE-4CAB-96FA-FC7635789798}" type="presParOf" srcId="{5FD4ACC2-7051-4D38-AA88-8C234E972E67}" destId="{5197AF2E-1C63-4773-98B5-B8D57B54AE85}" srcOrd="1" destOrd="0" presId="urn:microsoft.com/office/officeart/2005/8/layout/target3"/>
    <dgm:cxn modelId="{7F7DDFDA-D5A3-4F38-ACF0-37043A3B8B65}" type="presParOf" srcId="{5FD4ACC2-7051-4D38-AA88-8C234E972E67}" destId="{192103BC-C428-4EEE-8DAC-B64871EA4166}" srcOrd="2" destOrd="0" presId="urn:microsoft.com/office/officeart/2005/8/layout/target3"/>
    <dgm:cxn modelId="{50762471-D74F-490F-A732-D63F7AF460E2}" type="presParOf" srcId="{5FD4ACC2-7051-4D38-AA88-8C234E972E67}" destId="{A53AA58D-6110-4FE8-B005-4ED619E59206}" srcOrd="3" destOrd="0" presId="urn:microsoft.com/office/officeart/2005/8/layout/target3"/>
    <dgm:cxn modelId="{5B8F088E-6CCD-4124-8FF6-AF5ACDA34082}" type="presParOf" srcId="{5FD4ACC2-7051-4D38-AA88-8C234E972E67}" destId="{F7B5528A-F068-413C-950D-C26992795000}" srcOrd="4" destOrd="0" presId="urn:microsoft.com/office/officeart/2005/8/layout/target3"/>
    <dgm:cxn modelId="{AE4D24EF-1032-4843-B6F3-A40FFC961C64}" type="presParOf" srcId="{5FD4ACC2-7051-4D38-AA88-8C234E972E67}" destId="{AC1C49CC-156C-403E-995D-05A5E77B4A19}" srcOrd="5" destOrd="0" presId="urn:microsoft.com/office/officeart/2005/8/layout/target3"/>
    <dgm:cxn modelId="{4047D9A4-3740-48FF-975F-0BD6E6E80318}" type="presParOf" srcId="{5FD4ACC2-7051-4D38-AA88-8C234E972E67}" destId="{76D5D587-3B97-40DE-9111-7D803D4FBF4F}" srcOrd="6" destOrd="0" presId="urn:microsoft.com/office/officeart/2005/8/layout/target3"/>
    <dgm:cxn modelId="{357BB19D-5D76-44A1-A74B-B6C0EC204300}" type="presParOf" srcId="{5FD4ACC2-7051-4D38-AA88-8C234E972E67}" destId="{922F7831-201D-45FF-86C4-18FDFB6F138E}" srcOrd="7" destOrd="0" presId="urn:microsoft.com/office/officeart/2005/8/layout/target3"/>
    <dgm:cxn modelId="{EA936687-656E-4D43-9DC3-8391BE7A73A6}" type="presParOf" srcId="{5FD4ACC2-7051-4D38-AA88-8C234E972E67}" destId="{0F879442-40E1-4D39-875F-DD48857432B7}" srcOrd="8" destOrd="0" presId="urn:microsoft.com/office/officeart/2005/8/layout/target3"/>
    <dgm:cxn modelId="{951D91D4-9718-4BEF-814F-6E956F37ED2E}" type="presParOf" srcId="{5FD4ACC2-7051-4D38-AA88-8C234E972E67}" destId="{88383CCE-1F33-4C16-B375-95E8FF01FB55}" srcOrd="9" destOrd="0" presId="urn:microsoft.com/office/officeart/2005/8/layout/target3"/>
    <dgm:cxn modelId="{B58CC224-4DEB-4CC5-9471-356FF599546D}" type="presParOf" srcId="{5FD4ACC2-7051-4D38-AA88-8C234E972E67}" destId="{0F914C48-7E70-45A0-BD21-BBD237BFE531}" srcOrd="10" destOrd="0" presId="urn:microsoft.com/office/officeart/2005/8/layout/target3"/>
    <dgm:cxn modelId="{9E207717-BB82-4833-9323-05AAAD257308}" type="presParOf" srcId="{5FD4ACC2-7051-4D38-AA88-8C234E972E67}" destId="{AB6EA50E-D768-4AFC-BD3C-10E64020DC41}" srcOrd="11" destOrd="0" presId="urn:microsoft.com/office/officeart/2005/8/layout/target3"/>
    <dgm:cxn modelId="{D9072784-993E-49A2-92F0-FAA94A03FFCB}" type="presParOf" srcId="{5FD4ACC2-7051-4D38-AA88-8C234E972E67}" destId="{3E080647-CB0D-486E-AE8E-C5549A31B0B6}" srcOrd="12" destOrd="0" presId="urn:microsoft.com/office/officeart/2005/8/layout/target3"/>
    <dgm:cxn modelId="{6B3D49A5-6CD8-4764-A02C-BD6E7129BE8D}" type="presParOf" srcId="{5FD4ACC2-7051-4D38-AA88-8C234E972E67}" destId="{B0ADDEA9-7436-4FED-859B-C24F53F57299}" srcOrd="13" destOrd="0" presId="urn:microsoft.com/office/officeart/2005/8/layout/target3"/>
    <dgm:cxn modelId="{7981A4FD-9B7E-420B-B40D-69BF964467FB}" type="presParOf" srcId="{5FD4ACC2-7051-4D38-AA88-8C234E972E67}" destId="{49E17835-160C-4D99-88F2-ADC2414FA744}" srcOrd="14" destOrd="0" presId="urn:microsoft.com/office/officeart/2005/8/layout/target3"/>
    <dgm:cxn modelId="{79F34040-3765-4BBF-8A63-4702AA0F2152}" type="presParOf" srcId="{5FD4ACC2-7051-4D38-AA88-8C234E972E67}" destId="{9D93DF27-69AB-41FB-BB5C-451D3AEFFE2C}" srcOrd="15" destOrd="0" presId="urn:microsoft.com/office/officeart/2005/8/layout/target3"/>
    <dgm:cxn modelId="{9BEF4E14-4B2D-404B-B9EA-193C01B15E09}" type="presParOf" srcId="{5FD4ACC2-7051-4D38-AA88-8C234E972E67}" destId="{48C90CE5-6027-4D96-93AA-0281ECB856A8}" srcOrd="16" destOrd="0" presId="urn:microsoft.com/office/officeart/2005/8/layout/target3"/>
    <dgm:cxn modelId="{F5264456-0972-437B-B86D-78C7D1C7C743}" type="presParOf" srcId="{5FD4ACC2-7051-4D38-AA88-8C234E972E67}" destId="{E26E4671-B0E7-4A69-ABC5-6B3583DEB552}" srcOrd="17" destOrd="0" presId="urn:microsoft.com/office/officeart/2005/8/layout/target3"/>
    <dgm:cxn modelId="{95ED976B-5E46-4F62-9B92-DD6299BB3ECE}" type="presParOf" srcId="{5FD4ACC2-7051-4D38-AA88-8C234E972E67}" destId="{5D9DCC00-3CE5-47FB-B394-C9BE4BDB1A09}" srcOrd="18" destOrd="0" presId="urn:microsoft.com/office/officeart/2005/8/layout/target3"/>
    <dgm:cxn modelId="{2C61C3A1-2131-473E-A742-B877997B4AED}" type="presParOf" srcId="{5FD4ACC2-7051-4D38-AA88-8C234E972E67}" destId="{92DC0DF4-9CE1-4BF2-9C2D-6C4DB86A23EF}" srcOrd="19" destOrd="0" presId="urn:microsoft.com/office/officeart/2005/8/layout/target3"/>
    <dgm:cxn modelId="{D8A6BA8E-01AE-4BC1-A628-908639EFA08F}" type="presParOf" srcId="{5FD4ACC2-7051-4D38-AA88-8C234E972E67}" destId="{AD6E8010-3750-47F4-8E93-68A8C699F4C6}" srcOrd="20" destOrd="0" presId="urn:microsoft.com/office/officeart/2005/8/layout/target3"/>
    <dgm:cxn modelId="{F68D7DB0-2291-4920-8422-F0BB0589AB21}" type="presParOf" srcId="{5FD4ACC2-7051-4D38-AA88-8C234E972E67}" destId="{29FADABE-6615-487F-83CE-3CD15D07B212}" srcOrd="21" destOrd="0" presId="urn:microsoft.com/office/officeart/2005/8/layout/target3"/>
    <dgm:cxn modelId="{F3A467BB-53FA-464E-8D93-582BD3B893B7}" type="presParOf" srcId="{5FD4ACC2-7051-4D38-AA88-8C234E972E67}" destId="{98E8D316-06BE-4DD3-87D8-7FD63CD92222}" srcOrd="22" destOrd="0" presId="urn:microsoft.com/office/officeart/2005/8/layout/target3"/>
    <dgm:cxn modelId="{2874A223-B138-4E48-8E25-E50C085C71D0}" type="presParOf" srcId="{5FD4ACC2-7051-4D38-AA88-8C234E972E67}" destId="{A41B9282-83A2-4EBC-AFE8-EF2D96B2F0C9}" srcOrd="23" destOrd="0" presId="urn:microsoft.com/office/officeart/2005/8/layout/target3"/>
    <dgm:cxn modelId="{81E694A8-90FD-4A13-B758-069609CB81E8}" type="presParOf" srcId="{5FD4ACC2-7051-4D38-AA88-8C234E972E67}" destId="{BBA11F8C-05FE-4EFD-9257-F3F3286D2A88}" srcOrd="24" destOrd="0" presId="urn:microsoft.com/office/officeart/2005/8/layout/target3"/>
    <dgm:cxn modelId="{DC8301D8-D00F-482B-BD96-478107511332}" type="presParOf" srcId="{5FD4ACC2-7051-4D38-AA88-8C234E972E67}" destId="{6C73A3FF-9F80-4F65-AA2E-785472A81E4E}" srcOrd="25" destOrd="0" presId="urn:microsoft.com/office/officeart/2005/8/layout/target3"/>
    <dgm:cxn modelId="{F55C0CA8-0B78-4EC5-A453-ABDFE5AF5647}" type="presParOf" srcId="{5FD4ACC2-7051-4D38-AA88-8C234E972E67}" destId="{36CC2AAB-741B-4CF8-9633-A04DFC9C60E8}" srcOrd="26" destOrd="0" presId="urn:microsoft.com/office/officeart/2005/8/layout/target3"/>
    <dgm:cxn modelId="{E419E4D5-7B98-41B2-8213-DF2A9C59100B}" type="presParOf" srcId="{5FD4ACC2-7051-4D38-AA88-8C234E972E67}" destId="{694B01B1-5EC9-43FE-A871-32F472501A2B}" srcOrd="27" destOrd="0" presId="urn:microsoft.com/office/officeart/2005/8/layout/target3"/>
  </dgm:cxnLst>
  <dgm:bg>
    <a:solidFill>
      <a:srgbClr val="C00000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ED4A29-10CB-435A-8C6E-FC0EAF56401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181CFF6-5BCD-4631-82F4-BBAD21531E4B}">
      <dgm:prSet/>
      <dgm:spPr/>
      <dgm:t>
        <a:bodyPr/>
        <a:lstStyle/>
        <a:p>
          <a:pPr rtl="0"/>
          <a:r>
            <a:rPr lang="ru-RU" dirty="0" smtClean="0"/>
            <a:t>Узорчатый кокошник</a:t>
          </a:r>
          <a:endParaRPr lang="ru-RU" dirty="0"/>
        </a:p>
      </dgm:t>
    </dgm:pt>
    <dgm:pt modelId="{E1ACAD2C-E0E3-4B82-B3A3-78718487AE8F}" type="parTrans" cxnId="{6118680C-E7A9-4BC3-8967-BFE4A7FBADE8}">
      <dgm:prSet/>
      <dgm:spPr/>
      <dgm:t>
        <a:bodyPr/>
        <a:lstStyle/>
        <a:p>
          <a:endParaRPr lang="ru-RU"/>
        </a:p>
      </dgm:t>
    </dgm:pt>
    <dgm:pt modelId="{6C008152-785B-46C1-810A-B4C374B4620C}" type="sibTrans" cxnId="{6118680C-E7A9-4BC3-8967-BFE4A7FBADE8}">
      <dgm:prSet/>
      <dgm:spPr/>
      <dgm:t>
        <a:bodyPr/>
        <a:lstStyle/>
        <a:p>
          <a:endParaRPr lang="ru-RU"/>
        </a:p>
      </dgm:t>
    </dgm:pt>
    <dgm:pt modelId="{A7A2292C-E3D4-47C7-B360-64444CDFD3FB}">
      <dgm:prSet/>
      <dgm:spPr/>
      <dgm:t>
        <a:bodyPr/>
        <a:lstStyle/>
        <a:p>
          <a:pPr rtl="0"/>
          <a:r>
            <a:rPr lang="ru-RU" dirty="0" smtClean="0"/>
            <a:t>Жемчужная поднизь</a:t>
          </a:r>
          <a:endParaRPr lang="ru-RU" dirty="0"/>
        </a:p>
      </dgm:t>
    </dgm:pt>
    <dgm:pt modelId="{40E86153-3579-4D8D-A6A9-3AD696D1A905}" type="parTrans" cxnId="{FB3A8F12-147F-4B62-A310-03FE4CDF7D24}">
      <dgm:prSet/>
      <dgm:spPr/>
      <dgm:t>
        <a:bodyPr/>
        <a:lstStyle/>
        <a:p>
          <a:endParaRPr lang="ru-RU"/>
        </a:p>
      </dgm:t>
    </dgm:pt>
    <dgm:pt modelId="{2FAFF246-8642-4652-8267-7188A322B1EE}" type="sibTrans" cxnId="{FB3A8F12-147F-4B62-A310-03FE4CDF7D24}">
      <dgm:prSet/>
      <dgm:spPr/>
      <dgm:t>
        <a:bodyPr/>
        <a:lstStyle/>
        <a:p>
          <a:endParaRPr lang="ru-RU"/>
        </a:p>
      </dgm:t>
    </dgm:pt>
    <dgm:pt modelId="{CDB912B5-2D8D-459F-8FA5-2886CC471CDD}">
      <dgm:prSet/>
      <dgm:spPr/>
      <dgm:t>
        <a:bodyPr/>
        <a:lstStyle/>
        <a:p>
          <a:pPr rtl="0"/>
          <a:r>
            <a:rPr lang="ru-RU" dirty="0" smtClean="0"/>
            <a:t>Серебряное кружево фаты</a:t>
          </a:r>
          <a:endParaRPr lang="ru-RU" dirty="0"/>
        </a:p>
      </dgm:t>
    </dgm:pt>
    <dgm:pt modelId="{6984103D-7825-4E64-8C19-296E2CC0E153}" type="parTrans" cxnId="{1DD7026C-124A-47B6-B439-276F7862A0B2}">
      <dgm:prSet/>
      <dgm:spPr/>
      <dgm:t>
        <a:bodyPr/>
        <a:lstStyle/>
        <a:p>
          <a:endParaRPr lang="ru-RU"/>
        </a:p>
      </dgm:t>
    </dgm:pt>
    <dgm:pt modelId="{83EC2CC0-9A83-43CB-BB18-0D125189ACA4}" type="sibTrans" cxnId="{1DD7026C-124A-47B6-B439-276F7862A0B2}">
      <dgm:prSet/>
      <dgm:spPr/>
      <dgm:t>
        <a:bodyPr/>
        <a:lstStyle/>
        <a:p>
          <a:endParaRPr lang="ru-RU"/>
        </a:p>
      </dgm:t>
    </dgm:pt>
    <dgm:pt modelId="{625BB1B4-4AA9-462F-B821-D1412DABCB32}">
      <dgm:prSet/>
      <dgm:spPr/>
      <dgm:t>
        <a:bodyPr/>
        <a:lstStyle/>
        <a:p>
          <a:pPr rtl="0"/>
          <a:r>
            <a:rPr lang="ru-RU" dirty="0" smtClean="0"/>
            <a:t>Таинственное мерцание больших печальных глаз</a:t>
          </a:r>
          <a:endParaRPr lang="ru-RU" dirty="0"/>
        </a:p>
      </dgm:t>
    </dgm:pt>
    <dgm:pt modelId="{0D6147C0-13C4-4DD8-84C8-EBBF33A280F1}" type="parTrans" cxnId="{FC953145-DF83-4DED-BE0F-9ACFBF17FD27}">
      <dgm:prSet/>
      <dgm:spPr/>
      <dgm:t>
        <a:bodyPr/>
        <a:lstStyle/>
        <a:p>
          <a:endParaRPr lang="ru-RU"/>
        </a:p>
      </dgm:t>
    </dgm:pt>
    <dgm:pt modelId="{E8825DE7-3290-495D-9649-7DA4B7E040CD}" type="sibTrans" cxnId="{FC953145-DF83-4DED-BE0F-9ACFBF17FD27}">
      <dgm:prSet/>
      <dgm:spPr/>
      <dgm:t>
        <a:bodyPr/>
        <a:lstStyle/>
        <a:p>
          <a:endParaRPr lang="ru-RU"/>
        </a:p>
      </dgm:t>
    </dgm:pt>
    <dgm:pt modelId="{21236041-6C44-4517-ABAA-22771D17A314}">
      <dgm:prSet/>
      <dgm:spPr/>
      <dgm:t>
        <a:bodyPr/>
        <a:lstStyle/>
        <a:p>
          <a:pPr rtl="0"/>
          <a:r>
            <a:rPr lang="ru-RU" dirty="0" smtClean="0"/>
            <a:t>Магически притягивающий взгляд</a:t>
          </a:r>
          <a:endParaRPr lang="ru-RU" dirty="0"/>
        </a:p>
      </dgm:t>
    </dgm:pt>
    <dgm:pt modelId="{BAD73C0C-1DE7-4B59-8C11-8ADD25E041DD}" type="parTrans" cxnId="{E2FE037C-6D5A-45C9-B0EC-A2DB7FBCAE4D}">
      <dgm:prSet/>
      <dgm:spPr/>
      <dgm:t>
        <a:bodyPr/>
        <a:lstStyle/>
        <a:p>
          <a:endParaRPr lang="ru-RU"/>
        </a:p>
      </dgm:t>
    </dgm:pt>
    <dgm:pt modelId="{3B6E56F9-3611-490F-890E-714FA230EA2E}" type="sibTrans" cxnId="{E2FE037C-6D5A-45C9-B0EC-A2DB7FBCAE4D}">
      <dgm:prSet/>
      <dgm:spPr/>
      <dgm:t>
        <a:bodyPr/>
        <a:lstStyle/>
        <a:p>
          <a:endParaRPr lang="ru-RU"/>
        </a:p>
      </dgm:t>
    </dgm:pt>
    <dgm:pt modelId="{58ABC673-542D-42F7-9B84-B4C1C4DF2066}">
      <dgm:prSet/>
      <dgm:spPr/>
      <dgm:t>
        <a:bodyPr/>
        <a:lstStyle/>
        <a:p>
          <a:pPr rtl="0"/>
          <a:r>
            <a:rPr lang="ru-RU" dirty="0" smtClean="0"/>
            <a:t>Тонкие черты бледного лица</a:t>
          </a:r>
          <a:endParaRPr lang="ru-RU" dirty="0"/>
        </a:p>
      </dgm:t>
    </dgm:pt>
    <dgm:pt modelId="{1EC0E1A1-AE80-498E-A009-B7E6D7C536DD}" type="parTrans" cxnId="{C1F0C569-FEFB-40F5-989C-7D669F03A009}">
      <dgm:prSet/>
      <dgm:spPr/>
      <dgm:t>
        <a:bodyPr/>
        <a:lstStyle/>
        <a:p>
          <a:endParaRPr lang="ru-RU"/>
        </a:p>
      </dgm:t>
    </dgm:pt>
    <dgm:pt modelId="{CA53891E-423D-4B2E-9533-EAB4F3DDD5E3}" type="sibTrans" cxnId="{C1F0C569-FEFB-40F5-989C-7D669F03A009}">
      <dgm:prSet/>
      <dgm:spPr/>
      <dgm:t>
        <a:bodyPr/>
        <a:lstStyle/>
        <a:p>
          <a:endParaRPr lang="ru-RU"/>
        </a:p>
      </dgm:t>
    </dgm:pt>
    <dgm:pt modelId="{89E8CD0B-F4A3-4B2B-903B-93F409FE6AF7}">
      <dgm:prSet/>
      <dgm:spPr/>
      <dgm:t>
        <a:bodyPr/>
        <a:lstStyle/>
        <a:p>
          <a:pPr rtl="0"/>
          <a:r>
            <a:rPr lang="ru-RU" dirty="0" smtClean="0"/>
            <a:t>Собольи брови</a:t>
          </a:r>
          <a:endParaRPr lang="ru-RU" dirty="0"/>
        </a:p>
      </dgm:t>
    </dgm:pt>
    <dgm:pt modelId="{E2FA70D8-DBC1-4078-A17D-DFC8FA86E488}" type="parTrans" cxnId="{8D8E1241-CB7A-4572-85F5-501E15ED5843}">
      <dgm:prSet/>
      <dgm:spPr/>
      <dgm:t>
        <a:bodyPr/>
        <a:lstStyle/>
        <a:p>
          <a:endParaRPr lang="ru-RU"/>
        </a:p>
      </dgm:t>
    </dgm:pt>
    <dgm:pt modelId="{8CD8AA7E-AB62-4039-9E41-D77A23B39962}" type="sibTrans" cxnId="{8D8E1241-CB7A-4572-85F5-501E15ED5843}">
      <dgm:prSet/>
      <dgm:spPr/>
      <dgm:t>
        <a:bodyPr/>
        <a:lstStyle/>
        <a:p>
          <a:endParaRPr lang="ru-RU"/>
        </a:p>
      </dgm:t>
    </dgm:pt>
    <dgm:pt modelId="{CCD175C7-C7D7-4716-A8E9-FAC37430892B}">
      <dgm:prSet/>
      <dgm:spPr/>
      <dgm:t>
        <a:bodyPr/>
        <a:lstStyle/>
        <a:p>
          <a:endParaRPr lang="ru-RU"/>
        </a:p>
      </dgm:t>
    </dgm:pt>
    <dgm:pt modelId="{C5632B5F-F272-4CD5-B17A-8C95FEB6DE42}" type="parTrans" cxnId="{D8091AC2-9761-4396-999C-045A547BF592}">
      <dgm:prSet/>
      <dgm:spPr/>
      <dgm:t>
        <a:bodyPr/>
        <a:lstStyle/>
        <a:p>
          <a:endParaRPr lang="ru-RU"/>
        </a:p>
      </dgm:t>
    </dgm:pt>
    <dgm:pt modelId="{839FB1C2-EFDB-4FCD-9904-537B149E5E2D}" type="sibTrans" cxnId="{D8091AC2-9761-4396-999C-045A547BF592}">
      <dgm:prSet/>
      <dgm:spPr/>
      <dgm:t>
        <a:bodyPr/>
        <a:lstStyle/>
        <a:p>
          <a:endParaRPr lang="ru-RU"/>
        </a:p>
      </dgm:t>
    </dgm:pt>
    <dgm:pt modelId="{A81F5FA9-2A18-423D-8A02-81546D8E1F79}" type="pres">
      <dgm:prSet presAssocID="{1CED4A29-10CB-435A-8C6E-FC0EAF56401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03F095-C44E-4E2E-9E98-BFBBCF783304}" type="pres">
      <dgm:prSet presAssocID="{9181CFF6-5BCD-4631-82F4-BBAD21531E4B}" presName="circ1" presStyleLbl="vennNode1" presStyleIdx="0" presStyleCnt="7"/>
      <dgm:spPr/>
    </dgm:pt>
    <dgm:pt modelId="{82067D9C-B781-43C0-BA65-24E4E272621C}" type="pres">
      <dgm:prSet presAssocID="{9181CFF6-5BCD-4631-82F4-BBAD21531E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36EB0-E699-43CF-BA17-DC78DBEEB6FF}" type="pres">
      <dgm:prSet presAssocID="{A7A2292C-E3D4-47C7-B360-64444CDFD3FB}" presName="circ2" presStyleLbl="vennNode1" presStyleIdx="1" presStyleCnt="7"/>
      <dgm:spPr/>
    </dgm:pt>
    <dgm:pt modelId="{3A29C8C0-CA00-4478-9A38-CD8C0F2374F6}" type="pres">
      <dgm:prSet presAssocID="{A7A2292C-E3D4-47C7-B360-64444CDFD3F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A6ADE-B5F4-47E4-9079-985B1296270D}" type="pres">
      <dgm:prSet presAssocID="{CDB912B5-2D8D-459F-8FA5-2886CC471CDD}" presName="circ3" presStyleLbl="vennNode1" presStyleIdx="2" presStyleCnt="7"/>
      <dgm:spPr/>
    </dgm:pt>
    <dgm:pt modelId="{7757DEF5-2E28-4C72-9047-922146534DF8}" type="pres">
      <dgm:prSet presAssocID="{CDB912B5-2D8D-459F-8FA5-2886CC471CD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13CA9-FA8A-4AD5-BBA1-77B514C27F18}" type="pres">
      <dgm:prSet presAssocID="{625BB1B4-4AA9-462F-B821-D1412DABCB32}" presName="circ4" presStyleLbl="vennNode1" presStyleIdx="3" presStyleCnt="7"/>
      <dgm:spPr/>
    </dgm:pt>
    <dgm:pt modelId="{7B575015-30B9-43F8-9AB3-5A1CCA62FC77}" type="pres">
      <dgm:prSet presAssocID="{625BB1B4-4AA9-462F-B821-D1412DABCB3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16F14-116F-4ECA-A0EC-5C8A163EFE16}" type="pres">
      <dgm:prSet presAssocID="{21236041-6C44-4517-ABAA-22771D17A314}" presName="circ5" presStyleLbl="vennNode1" presStyleIdx="4" presStyleCnt="7"/>
      <dgm:spPr/>
    </dgm:pt>
    <dgm:pt modelId="{D326A0FC-2927-499F-BD09-8A2C44ACCB47}" type="pres">
      <dgm:prSet presAssocID="{21236041-6C44-4517-ABAA-22771D17A31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DC0CE-4B9D-43A7-B546-FFD32DEE2DA3}" type="pres">
      <dgm:prSet presAssocID="{58ABC673-542D-42F7-9B84-B4C1C4DF2066}" presName="circ6" presStyleLbl="vennNode1" presStyleIdx="5" presStyleCnt="7"/>
      <dgm:spPr/>
    </dgm:pt>
    <dgm:pt modelId="{241AC3E6-06B5-4B4E-8CD7-053381CE6228}" type="pres">
      <dgm:prSet presAssocID="{58ABC673-542D-42F7-9B84-B4C1C4DF206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64E6B-A0E0-42B1-A2F3-5C15CE3FFBAA}" type="pres">
      <dgm:prSet presAssocID="{89E8CD0B-F4A3-4B2B-903B-93F409FE6AF7}" presName="circ7" presStyleLbl="vennNode1" presStyleIdx="6" presStyleCnt="7"/>
      <dgm:spPr/>
    </dgm:pt>
    <dgm:pt modelId="{E832EBA7-C7F7-4A83-AE6D-500F54893913}" type="pres">
      <dgm:prSet presAssocID="{89E8CD0B-F4A3-4B2B-903B-93F409FE6AF7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18680C-E7A9-4BC3-8967-BFE4A7FBADE8}" srcId="{1CED4A29-10CB-435A-8C6E-FC0EAF56401B}" destId="{9181CFF6-5BCD-4631-82F4-BBAD21531E4B}" srcOrd="0" destOrd="0" parTransId="{E1ACAD2C-E0E3-4B82-B3A3-78718487AE8F}" sibTransId="{6C008152-785B-46C1-810A-B4C374B4620C}"/>
    <dgm:cxn modelId="{CB4A4B82-C3CC-4F20-87B0-53DDF2FBC0DE}" type="presOf" srcId="{1CED4A29-10CB-435A-8C6E-FC0EAF56401B}" destId="{A81F5FA9-2A18-423D-8A02-81546D8E1F79}" srcOrd="0" destOrd="0" presId="urn:microsoft.com/office/officeart/2005/8/layout/venn1"/>
    <dgm:cxn modelId="{C1F0C569-FEFB-40F5-989C-7D669F03A009}" srcId="{1CED4A29-10CB-435A-8C6E-FC0EAF56401B}" destId="{58ABC673-542D-42F7-9B84-B4C1C4DF2066}" srcOrd="5" destOrd="0" parTransId="{1EC0E1A1-AE80-498E-A009-B7E6D7C536DD}" sibTransId="{CA53891E-423D-4B2E-9533-EAB4F3DDD5E3}"/>
    <dgm:cxn modelId="{2570D11E-FA11-4048-965E-433459349C05}" type="presOf" srcId="{CDB912B5-2D8D-459F-8FA5-2886CC471CDD}" destId="{7757DEF5-2E28-4C72-9047-922146534DF8}" srcOrd="0" destOrd="0" presId="urn:microsoft.com/office/officeart/2005/8/layout/venn1"/>
    <dgm:cxn modelId="{D8091AC2-9761-4396-999C-045A547BF592}" srcId="{1CED4A29-10CB-435A-8C6E-FC0EAF56401B}" destId="{CCD175C7-C7D7-4716-A8E9-FAC37430892B}" srcOrd="7" destOrd="0" parTransId="{C5632B5F-F272-4CD5-B17A-8C95FEB6DE42}" sibTransId="{839FB1C2-EFDB-4FCD-9904-537B149E5E2D}"/>
    <dgm:cxn modelId="{5F192414-2144-4383-A51A-AC4C664CECFD}" type="presOf" srcId="{625BB1B4-4AA9-462F-B821-D1412DABCB32}" destId="{7B575015-30B9-43F8-9AB3-5A1CCA62FC77}" srcOrd="0" destOrd="0" presId="urn:microsoft.com/office/officeart/2005/8/layout/venn1"/>
    <dgm:cxn modelId="{8D8E1241-CB7A-4572-85F5-501E15ED5843}" srcId="{1CED4A29-10CB-435A-8C6E-FC0EAF56401B}" destId="{89E8CD0B-F4A3-4B2B-903B-93F409FE6AF7}" srcOrd="6" destOrd="0" parTransId="{E2FA70D8-DBC1-4078-A17D-DFC8FA86E488}" sibTransId="{8CD8AA7E-AB62-4039-9E41-D77A23B39962}"/>
    <dgm:cxn modelId="{FC953145-DF83-4DED-BE0F-9ACFBF17FD27}" srcId="{1CED4A29-10CB-435A-8C6E-FC0EAF56401B}" destId="{625BB1B4-4AA9-462F-B821-D1412DABCB32}" srcOrd="3" destOrd="0" parTransId="{0D6147C0-13C4-4DD8-84C8-EBBF33A280F1}" sibTransId="{E8825DE7-3290-495D-9649-7DA4B7E040CD}"/>
    <dgm:cxn modelId="{4129D0B1-76C5-4AAB-B409-E8CBD0385E17}" type="presOf" srcId="{58ABC673-542D-42F7-9B84-B4C1C4DF2066}" destId="{241AC3E6-06B5-4B4E-8CD7-053381CE6228}" srcOrd="0" destOrd="0" presId="urn:microsoft.com/office/officeart/2005/8/layout/venn1"/>
    <dgm:cxn modelId="{E2FE037C-6D5A-45C9-B0EC-A2DB7FBCAE4D}" srcId="{1CED4A29-10CB-435A-8C6E-FC0EAF56401B}" destId="{21236041-6C44-4517-ABAA-22771D17A314}" srcOrd="4" destOrd="0" parTransId="{BAD73C0C-1DE7-4B59-8C11-8ADD25E041DD}" sibTransId="{3B6E56F9-3611-490F-890E-714FA230EA2E}"/>
    <dgm:cxn modelId="{7D509B21-BD7E-4271-BAB7-08ED168B36F4}" type="presOf" srcId="{89E8CD0B-F4A3-4B2B-903B-93F409FE6AF7}" destId="{E832EBA7-C7F7-4A83-AE6D-500F54893913}" srcOrd="0" destOrd="0" presId="urn:microsoft.com/office/officeart/2005/8/layout/venn1"/>
    <dgm:cxn modelId="{FFF6CDA6-9EEF-4CCE-A6EC-287807E0E523}" type="presOf" srcId="{9181CFF6-5BCD-4631-82F4-BBAD21531E4B}" destId="{82067D9C-B781-43C0-BA65-24E4E272621C}" srcOrd="0" destOrd="0" presId="urn:microsoft.com/office/officeart/2005/8/layout/venn1"/>
    <dgm:cxn modelId="{27627A95-A105-4963-B6AB-6B359260B307}" type="presOf" srcId="{21236041-6C44-4517-ABAA-22771D17A314}" destId="{D326A0FC-2927-499F-BD09-8A2C44ACCB47}" srcOrd="0" destOrd="0" presId="urn:microsoft.com/office/officeart/2005/8/layout/venn1"/>
    <dgm:cxn modelId="{EF80A365-4F47-4F7C-AACD-348F0853E01A}" type="presOf" srcId="{A7A2292C-E3D4-47C7-B360-64444CDFD3FB}" destId="{3A29C8C0-CA00-4478-9A38-CD8C0F2374F6}" srcOrd="0" destOrd="0" presId="urn:microsoft.com/office/officeart/2005/8/layout/venn1"/>
    <dgm:cxn modelId="{FB3A8F12-147F-4B62-A310-03FE4CDF7D24}" srcId="{1CED4A29-10CB-435A-8C6E-FC0EAF56401B}" destId="{A7A2292C-E3D4-47C7-B360-64444CDFD3FB}" srcOrd="1" destOrd="0" parTransId="{40E86153-3579-4D8D-A6A9-3AD696D1A905}" sibTransId="{2FAFF246-8642-4652-8267-7188A322B1EE}"/>
    <dgm:cxn modelId="{1DD7026C-124A-47B6-B439-276F7862A0B2}" srcId="{1CED4A29-10CB-435A-8C6E-FC0EAF56401B}" destId="{CDB912B5-2D8D-459F-8FA5-2886CC471CDD}" srcOrd="2" destOrd="0" parTransId="{6984103D-7825-4E64-8C19-296E2CC0E153}" sibTransId="{83EC2CC0-9A83-43CB-BB18-0D125189ACA4}"/>
    <dgm:cxn modelId="{1A2CB25D-2A10-4515-BE0A-D8931A76B68E}" type="presParOf" srcId="{A81F5FA9-2A18-423D-8A02-81546D8E1F79}" destId="{8903F095-C44E-4E2E-9E98-BFBBCF783304}" srcOrd="0" destOrd="0" presId="urn:microsoft.com/office/officeart/2005/8/layout/venn1"/>
    <dgm:cxn modelId="{7646CC59-764A-4F6E-953B-EEFBA3E02209}" type="presParOf" srcId="{A81F5FA9-2A18-423D-8A02-81546D8E1F79}" destId="{82067D9C-B781-43C0-BA65-24E4E272621C}" srcOrd="1" destOrd="0" presId="urn:microsoft.com/office/officeart/2005/8/layout/venn1"/>
    <dgm:cxn modelId="{0A590C7B-B7A9-4219-8282-803490A5569F}" type="presParOf" srcId="{A81F5FA9-2A18-423D-8A02-81546D8E1F79}" destId="{FC736EB0-E699-43CF-BA17-DC78DBEEB6FF}" srcOrd="2" destOrd="0" presId="urn:microsoft.com/office/officeart/2005/8/layout/venn1"/>
    <dgm:cxn modelId="{CD8EEEF3-46AE-4C86-B984-2FB6EC6073F2}" type="presParOf" srcId="{A81F5FA9-2A18-423D-8A02-81546D8E1F79}" destId="{3A29C8C0-CA00-4478-9A38-CD8C0F2374F6}" srcOrd="3" destOrd="0" presId="urn:microsoft.com/office/officeart/2005/8/layout/venn1"/>
    <dgm:cxn modelId="{30883FC7-1E34-454C-9D15-21A68C885421}" type="presParOf" srcId="{A81F5FA9-2A18-423D-8A02-81546D8E1F79}" destId="{385A6ADE-B5F4-47E4-9079-985B1296270D}" srcOrd="4" destOrd="0" presId="urn:microsoft.com/office/officeart/2005/8/layout/venn1"/>
    <dgm:cxn modelId="{EB4FCD13-5ADE-468E-910D-C2D61A1B06DC}" type="presParOf" srcId="{A81F5FA9-2A18-423D-8A02-81546D8E1F79}" destId="{7757DEF5-2E28-4C72-9047-922146534DF8}" srcOrd="5" destOrd="0" presId="urn:microsoft.com/office/officeart/2005/8/layout/venn1"/>
    <dgm:cxn modelId="{154C7DE0-6F09-43F6-8A1C-6E063D240F2E}" type="presParOf" srcId="{A81F5FA9-2A18-423D-8A02-81546D8E1F79}" destId="{BC713CA9-FA8A-4AD5-BBA1-77B514C27F18}" srcOrd="6" destOrd="0" presId="urn:microsoft.com/office/officeart/2005/8/layout/venn1"/>
    <dgm:cxn modelId="{9CCE3738-10EA-4150-9780-33EC5D4906CD}" type="presParOf" srcId="{A81F5FA9-2A18-423D-8A02-81546D8E1F79}" destId="{7B575015-30B9-43F8-9AB3-5A1CCA62FC77}" srcOrd="7" destOrd="0" presId="urn:microsoft.com/office/officeart/2005/8/layout/venn1"/>
    <dgm:cxn modelId="{4C5276FB-A676-4A8C-BF4E-EAAF42B0A8A5}" type="presParOf" srcId="{A81F5FA9-2A18-423D-8A02-81546D8E1F79}" destId="{D9A16F14-116F-4ECA-A0EC-5C8A163EFE16}" srcOrd="8" destOrd="0" presId="urn:microsoft.com/office/officeart/2005/8/layout/venn1"/>
    <dgm:cxn modelId="{5B0EF0CA-C70D-4CB5-8A79-B48E3431AB77}" type="presParOf" srcId="{A81F5FA9-2A18-423D-8A02-81546D8E1F79}" destId="{D326A0FC-2927-499F-BD09-8A2C44ACCB47}" srcOrd="9" destOrd="0" presId="urn:microsoft.com/office/officeart/2005/8/layout/venn1"/>
    <dgm:cxn modelId="{D3537EED-7870-4BB3-9983-AACFBB6109BD}" type="presParOf" srcId="{A81F5FA9-2A18-423D-8A02-81546D8E1F79}" destId="{F15DC0CE-4B9D-43A7-B546-FFD32DEE2DA3}" srcOrd="10" destOrd="0" presId="urn:microsoft.com/office/officeart/2005/8/layout/venn1"/>
    <dgm:cxn modelId="{DAADE911-272E-4DF5-AEC9-08608D3CB952}" type="presParOf" srcId="{A81F5FA9-2A18-423D-8A02-81546D8E1F79}" destId="{241AC3E6-06B5-4B4E-8CD7-053381CE6228}" srcOrd="11" destOrd="0" presId="urn:microsoft.com/office/officeart/2005/8/layout/venn1"/>
    <dgm:cxn modelId="{0BA5A615-B27C-4376-9DDC-91B1589CD666}" type="presParOf" srcId="{A81F5FA9-2A18-423D-8A02-81546D8E1F79}" destId="{6DA64E6B-A0E0-42B1-A2F3-5C15CE3FFBAA}" srcOrd="12" destOrd="0" presId="urn:microsoft.com/office/officeart/2005/8/layout/venn1"/>
    <dgm:cxn modelId="{42DC2C2C-59B3-440C-9519-1A2D5B2B587D}" type="presParOf" srcId="{A81F5FA9-2A18-423D-8A02-81546D8E1F79}" destId="{E832EBA7-C7F7-4A83-AE6D-500F54893913}" srcOrd="13" destOrd="0" presId="urn:microsoft.com/office/officeart/2005/8/layout/venn1"/>
  </dgm:cxnLst>
  <dgm:bg>
    <a:solidFill>
      <a:srgbClr val="7030A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571768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5400" b="1" dirty="0" smtClean="0"/>
              <a:t>Сочинение по картине </a:t>
            </a:r>
            <a:br>
              <a:rPr lang="ru-RU" sz="5400" b="1" dirty="0" smtClean="0"/>
            </a:br>
            <a:r>
              <a:rPr lang="ru-RU" sz="5400" b="1" dirty="0" smtClean="0"/>
              <a:t>М. А. Врубеля </a:t>
            </a:r>
            <a:br>
              <a:rPr lang="ru-RU" sz="5400" b="1" dirty="0" smtClean="0"/>
            </a:br>
            <a:r>
              <a:rPr lang="ru-RU" sz="5400" b="1" dirty="0" smtClean="0"/>
              <a:t>«Царевна – Лебедь»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За морем царевна есть,</a:t>
            </a:r>
          </a:p>
          <a:p>
            <a:r>
              <a:rPr lang="ru-RU" dirty="0" smtClean="0"/>
              <a:t>             Что не можно глаз отвесть…</a:t>
            </a:r>
          </a:p>
          <a:p>
            <a:r>
              <a:rPr lang="ru-RU" dirty="0" smtClean="0"/>
              <a:t>                                         А. С. Пушкин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ПЕЙЗАЖ</a:t>
            </a:r>
            <a:endParaRPr lang="ru-RU" sz="8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Багряные отсветы</a:t>
            </a:r>
          </a:p>
          <a:p>
            <a:r>
              <a:rPr lang="ru-RU" sz="4400" dirty="0" smtClean="0"/>
              <a:t>Огни волшебного </a:t>
            </a:r>
            <a:r>
              <a:rPr lang="ru-RU" sz="4400" dirty="0" err="1" smtClean="0"/>
              <a:t>чудо-острова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Впечатление от картины</a:t>
            </a:r>
            <a:endParaRPr lang="ru-RU" sz="48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Пленять</a:t>
            </a:r>
          </a:p>
          <a:p>
            <a:r>
              <a:rPr lang="ru-RU" sz="3600" dirty="0" smtClean="0"/>
              <a:t>Восхищать</a:t>
            </a:r>
          </a:p>
          <a:p>
            <a:r>
              <a:rPr lang="ru-RU" sz="3600" dirty="0" smtClean="0"/>
              <a:t>Привлекать</a:t>
            </a:r>
          </a:p>
          <a:p>
            <a:r>
              <a:rPr lang="ru-RU" sz="3600" dirty="0" smtClean="0"/>
              <a:t>Вдохновлять</a:t>
            </a:r>
          </a:p>
          <a:p>
            <a:r>
              <a:rPr lang="ru-RU" sz="3600" dirty="0" smtClean="0"/>
              <a:t>Волшебное очарование</a:t>
            </a:r>
          </a:p>
          <a:p>
            <a:r>
              <a:rPr lang="ru-RU" sz="3600" dirty="0" smtClean="0"/>
              <a:t>Восхитительное видение</a:t>
            </a:r>
          </a:p>
          <a:p>
            <a:r>
              <a:rPr lang="ru-RU" sz="3600" dirty="0" smtClean="0"/>
              <a:t>Дарить пленительное видение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ВРУБЕЛЬ</a:t>
            </a:r>
            <a:endParaRPr lang="ru-RU" sz="72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Художник</a:t>
            </a:r>
          </a:p>
          <a:p>
            <a:r>
              <a:rPr lang="ru-RU" sz="4400" b="1" dirty="0" smtClean="0"/>
              <a:t>Живописец</a:t>
            </a:r>
          </a:p>
          <a:p>
            <a:r>
              <a:rPr lang="ru-RU" sz="4400" b="1" dirty="0" smtClean="0"/>
              <a:t>Творец</a:t>
            </a:r>
          </a:p>
          <a:p>
            <a:r>
              <a:rPr lang="ru-RU" sz="4400" b="1" dirty="0" smtClean="0"/>
              <a:t>Создатель картины</a:t>
            </a:r>
            <a:endParaRPr lang="ru-RU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/>
              <a:t>картина</a:t>
            </a:r>
            <a:endParaRPr lang="ru-RU" sz="80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/>
              <a:t>Полотно</a:t>
            </a:r>
          </a:p>
          <a:p>
            <a:r>
              <a:rPr lang="ru-RU" sz="3600" b="1" dirty="0" smtClean="0"/>
              <a:t>Холст</a:t>
            </a:r>
          </a:p>
          <a:p>
            <a:r>
              <a:rPr lang="ru-RU" sz="3600" b="1" dirty="0" smtClean="0"/>
              <a:t>Произведение живописи</a:t>
            </a:r>
          </a:p>
          <a:p>
            <a:r>
              <a:rPr lang="ru-RU" sz="3600" b="1" dirty="0" smtClean="0"/>
              <a:t>Произведение искусства</a:t>
            </a:r>
          </a:p>
          <a:p>
            <a:r>
              <a:rPr lang="ru-RU" sz="3600" b="1" dirty="0" smtClean="0"/>
              <a:t>Художественное произведение</a:t>
            </a:r>
          </a:p>
          <a:p>
            <a:r>
              <a:rPr lang="ru-RU" sz="3600" b="1" dirty="0" smtClean="0"/>
              <a:t>Художественное творение</a:t>
            </a:r>
            <a:endParaRPr lang="ru-RU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7200" b="1" dirty="0" smtClean="0"/>
              <a:t>Царевна - Лебедь</a:t>
            </a:r>
            <a:endParaRPr lang="ru-RU" sz="72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Сказочная героиня</a:t>
            </a:r>
          </a:p>
          <a:p>
            <a:r>
              <a:rPr lang="ru-RU" sz="4000" dirty="0" smtClean="0"/>
              <a:t>Красавица-царевна</a:t>
            </a:r>
          </a:p>
          <a:p>
            <a:r>
              <a:rPr lang="ru-RU" sz="4000" dirty="0" smtClean="0"/>
              <a:t>Сказочный образ</a:t>
            </a:r>
          </a:p>
          <a:p>
            <a:r>
              <a:rPr lang="ru-RU" sz="4000" dirty="0" smtClean="0"/>
              <a:t>Пленительный образ</a:t>
            </a:r>
          </a:p>
          <a:p>
            <a:r>
              <a:rPr lang="ru-RU" sz="4000" dirty="0" smtClean="0"/>
              <a:t>Царственно-прекрасный образ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Создать (картину, образ)</a:t>
            </a:r>
            <a:endParaRPr lang="ru-RU" sz="54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4400" dirty="0" smtClean="0"/>
              <a:t>Написать</a:t>
            </a:r>
          </a:p>
          <a:p>
            <a:r>
              <a:rPr lang="ru-RU" sz="4400" dirty="0" smtClean="0"/>
              <a:t>Изобразить (на)</a:t>
            </a:r>
          </a:p>
          <a:p>
            <a:r>
              <a:rPr lang="ru-RU" sz="4400" dirty="0" smtClean="0"/>
              <a:t>Выразить (в)</a:t>
            </a:r>
          </a:p>
          <a:p>
            <a:r>
              <a:rPr lang="ru-RU" sz="4400" dirty="0" smtClean="0"/>
              <a:t>Отразить (в)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Мои впечатления</a:t>
            </a:r>
            <a:endParaRPr lang="ru-RU" sz="60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Понравилось</a:t>
            </a:r>
          </a:p>
          <a:p>
            <a:r>
              <a:rPr lang="ru-RU" sz="4000" b="1" dirty="0" smtClean="0"/>
              <a:t>Что понравилось</a:t>
            </a:r>
          </a:p>
          <a:p>
            <a:r>
              <a:rPr lang="ru-RU" sz="4000" b="1" dirty="0" smtClean="0"/>
              <a:t>Не понравилось</a:t>
            </a:r>
          </a:p>
          <a:p>
            <a:r>
              <a:rPr lang="ru-RU" sz="4000" b="1" dirty="0" smtClean="0"/>
              <a:t>Что не понравилось</a:t>
            </a:r>
          </a:p>
          <a:p>
            <a:r>
              <a:rPr lang="ru-RU" sz="4000" b="1" dirty="0" smtClean="0"/>
              <a:t>Остался(</a:t>
            </a:r>
            <a:r>
              <a:rPr lang="ru-RU" sz="4000" b="1" dirty="0" err="1" smtClean="0"/>
              <a:t>лась</a:t>
            </a:r>
            <a:r>
              <a:rPr lang="ru-RU" sz="4000" b="1" dirty="0" smtClean="0"/>
              <a:t>) равнодушным (ой)</a:t>
            </a:r>
          </a:p>
          <a:p>
            <a:endParaRPr lang="ru-RU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214290"/>
            <a:ext cx="8305800" cy="3200642"/>
          </a:xfr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/>
              <a:t>Сказочный образ царевны в произведениях</a:t>
            </a:r>
            <a:endParaRPr lang="ru-RU" sz="7200" dirty="0"/>
          </a:p>
        </p:txBody>
      </p:sp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5000"/>
            </a:schemeClr>
          </a:solidFill>
        </p:spPr>
        <p:txBody>
          <a:bodyPr/>
          <a:lstStyle/>
          <a:p>
            <a:r>
              <a:rPr lang="ru-RU" dirty="0" smtClean="0"/>
              <a:t>А. С. Пушкина</a:t>
            </a:r>
          </a:p>
          <a:p>
            <a:r>
              <a:rPr lang="ru-RU" dirty="0" smtClean="0"/>
              <a:t>М. А. Врубеля </a:t>
            </a:r>
          </a:p>
          <a:p>
            <a:r>
              <a:rPr lang="ru-RU" dirty="0" smtClean="0"/>
              <a:t>Н. А. Римского - Корсакова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Autofit/>
          </a:bodyPr>
          <a:lstStyle/>
          <a:p>
            <a:pPr algn="ctr"/>
            <a:r>
              <a:rPr lang="ru-RU" sz="8000" b="1" dirty="0" smtClean="0"/>
              <a:t>опера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Опера Н. А. Римского – Корсакова  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 …» была написана к 100 – </a:t>
            </a:r>
            <a:r>
              <a:rPr lang="ru-RU" dirty="0" err="1" smtClean="0"/>
              <a:t>летию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А. С. Пушкина</a:t>
            </a:r>
          </a:p>
          <a:p>
            <a:endParaRPr lang="ru-RU" dirty="0" smtClean="0"/>
          </a:p>
          <a:p>
            <a:r>
              <a:rPr lang="ru-RU" dirty="0" smtClean="0"/>
              <a:t>Партию Царевны- Лебеди исполняла Надежда </a:t>
            </a:r>
            <a:r>
              <a:rPr lang="ru-RU" dirty="0" err="1" smtClean="0"/>
              <a:t>Забела</a:t>
            </a:r>
            <a:r>
              <a:rPr lang="ru-RU" dirty="0" smtClean="0"/>
              <a:t>, которую художник потом изобразил на картине.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288" y="2000240"/>
            <a:ext cx="45719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ru-RU" sz="5400" b="1" u="sng" dirty="0" smtClean="0"/>
              <a:t>М. Ф. </a:t>
            </a:r>
            <a:r>
              <a:rPr lang="ru-RU" sz="5400" b="1" u="sng" dirty="0" err="1" smtClean="0"/>
              <a:t>Гнесин</a:t>
            </a:r>
            <a:r>
              <a:rPr lang="ru-RU" sz="5400" b="1" u="sng" dirty="0" smtClean="0"/>
              <a:t> о Н. </a:t>
            </a:r>
            <a:r>
              <a:rPr lang="ru-RU" sz="5400" b="1" u="sng" dirty="0" err="1" smtClean="0"/>
              <a:t>Забеле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«Возможно ли было, раз увидев это существо, не обольститься им на всю жизнь! Эти широко расставленные сказочные глаза , пленительно-женственная, зазывно-недоуменная улыбка, тонкое и гибкое тело и прекрасные, длинные руки»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ЦАРЕВНА</a:t>
            </a:r>
            <a:endParaRPr lang="ru-RU" sz="8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/>
              <a:t>ЦАРЕВНА</a:t>
            </a:r>
            <a:endParaRPr lang="ru-RU" sz="8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Поднизь -</a:t>
            </a:r>
            <a:endParaRPr lang="ru-RU" sz="54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dirty="0" smtClean="0"/>
              <a:t>Нить или сетка с жемчугом, бисером (на старинном женском головном уборе).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КОКОШНИК-</a:t>
            </a:r>
            <a:endParaRPr lang="ru-RU" sz="54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Нарядный женский головной убор с разукрашенной и высокоподнятой надо лбом передней частью.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ПЕЙЗАЖ</a:t>
            </a:r>
            <a:endParaRPr lang="ru-RU" sz="8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33CC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Морской пейзаж</a:t>
            </a:r>
          </a:p>
          <a:p>
            <a:r>
              <a:rPr lang="ru-RU" sz="4800" dirty="0" smtClean="0"/>
              <a:t>Сине-лиловые сумерки</a:t>
            </a:r>
          </a:p>
          <a:p>
            <a:r>
              <a:rPr lang="ru-RU" sz="4800" dirty="0" smtClean="0"/>
              <a:t>Розовый свет вечерней зари</a:t>
            </a:r>
          </a:p>
          <a:p>
            <a:r>
              <a:rPr lang="ru-RU" sz="4800" dirty="0" smtClean="0"/>
              <a:t>Призрачный свет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293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Сочинение по картине  М. А. Врубеля  «Царевна – Лебедь»</vt:lpstr>
      <vt:lpstr>Сказочный образ царевны в произведениях</vt:lpstr>
      <vt:lpstr>опера</vt:lpstr>
      <vt:lpstr>М. Ф. Гнесин о Н. Забеле:</vt:lpstr>
      <vt:lpstr>ЦАРЕВНА</vt:lpstr>
      <vt:lpstr>ЦАРЕВНА</vt:lpstr>
      <vt:lpstr>Поднизь -</vt:lpstr>
      <vt:lpstr>КОКОШНИК-</vt:lpstr>
      <vt:lpstr>ПЕЙЗАЖ</vt:lpstr>
      <vt:lpstr>ПЕЙЗАЖ</vt:lpstr>
      <vt:lpstr>Впечатление от картины</vt:lpstr>
      <vt:lpstr>ВРУБЕЛЬ</vt:lpstr>
      <vt:lpstr>картина</vt:lpstr>
      <vt:lpstr>Царевна - Лебедь</vt:lpstr>
      <vt:lpstr>Создать (картину, образ)</vt:lpstr>
      <vt:lpstr>Мои впечатления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 М. А. Врубеля «Царевна – Лебедь»</dc:title>
  <dc:creator>1</dc:creator>
  <cp:lastModifiedBy>1</cp:lastModifiedBy>
  <cp:revision>12</cp:revision>
  <dcterms:created xsi:type="dcterms:W3CDTF">2011-09-08T17:51:44Z</dcterms:created>
  <dcterms:modified xsi:type="dcterms:W3CDTF">2014-06-11T16:26:45Z</dcterms:modified>
</cp:coreProperties>
</file>