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81" r:id="rId3"/>
    <p:sldId id="290" r:id="rId4"/>
    <p:sldId id="303" r:id="rId5"/>
    <p:sldId id="311" r:id="rId6"/>
    <p:sldId id="282" r:id="rId7"/>
    <p:sldId id="289" r:id="rId8"/>
    <p:sldId id="305" r:id="rId9"/>
    <p:sldId id="306" r:id="rId10"/>
    <p:sldId id="293" r:id="rId11"/>
    <p:sldId id="318" r:id="rId12"/>
    <p:sldId id="307" r:id="rId13"/>
    <p:sldId id="292" r:id="rId14"/>
    <p:sldId id="294" r:id="rId15"/>
    <p:sldId id="295" r:id="rId16"/>
    <p:sldId id="308" r:id="rId17"/>
    <p:sldId id="309" r:id="rId18"/>
    <p:sldId id="296" r:id="rId19"/>
    <p:sldId id="313" r:id="rId20"/>
    <p:sldId id="312" r:id="rId21"/>
    <p:sldId id="286" r:id="rId22"/>
    <p:sldId id="298" r:id="rId23"/>
    <p:sldId id="314" r:id="rId24"/>
    <p:sldId id="315" r:id="rId25"/>
    <p:sldId id="316" r:id="rId26"/>
    <p:sldId id="297" r:id="rId27"/>
    <p:sldId id="319" r:id="rId28"/>
    <p:sldId id="302" r:id="rId29"/>
    <p:sldId id="317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AF278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839" autoAdjust="0"/>
  </p:normalViewPr>
  <p:slideViewPr>
    <p:cSldViewPr snapToGrid="0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714" y="12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  <c:layout/>
    </c:title>
    <c:plotArea>
      <c:layout/>
      <c:doughnutChart>
        <c:varyColors val="1"/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2C229-81BE-4198-8D34-4929C609B4B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87DF8A-208E-407A-A9AE-4343040B8F3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Родина    Россия </a:t>
          </a:r>
          <a:endParaRPr lang="ru-RU" sz="16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A259D85B-BAAD-44CF-8AFB-46BD4ED36384}" type="parTrans" cxnId="{CB27D6B9-A071-4E9A-9BBA-D41306440980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F7DE6AE-B9E8-4227-AA1B-AB9A1ED95178}" type="sibTrans" cxnId="{CB27D6B9-A071-4E9A-9BBA-D41306440980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8E3B4A19-5FF0-462C-90FD-A694F67A4B0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Космос</a:t>
          </a:r>
          <a:endParaRPr lang="ru-RU" sz="16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2038763F-F552-441E-9554-3BB5A5C40149}" type="parTrans" cxnId="{6476EB1D-08D7-44EC-8BFD-F8A8CAF94415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856E98E5-5F98-4B25-AA2E-9ECCC0E9E5B1}" type="sibTrans" cxnId="{6476EB1D-08D7-44EC-8BFD-F8A8CAF94415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F66778F-AC21-4D74-9768-E05B361E264C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Друзья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29523905-40B4-41CE-A994-14EA59C638F6}" type="parTrans" cxnId="{799C0C5D-CF6F-4111-9A9D-E784626D3299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BA9E15B0-AA1C-4DEF-9748-7365AFC58F55}" type="sibTrans" cxnId="{799C0C5D-CF6F-4111-9A9D-E784626D3299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AECF2FEE-80F1-4ABB-B23F-5E71B13DB6A4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Профессия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1A9453AF-E3E7-4EB2-99FF-4DC8571DD4AA}" type="parTrans" cxnId="{4BC0F731-70F2-41EE-9CD8-12E35FB36240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2D7EED27-9A72-4DAC-A446-0054835FF3B6}" type="sibTrans" cxnId="{4BC0F731-70F2-41EE-9CD8-12E35FB36240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52A86B03-45BF-4184-B3B9-A94D95F11117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Родная природа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3D56CB4D-C7CE-47DB-A53E-514C64338704}" type="parTrans" cxnId="{AFC55D51-7E39-4628-894C-9133B6C99F69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2E68F6B0-1F47-4F93-82C0-89C2D5D3C2EA}" type="sibTrans" cxnId="{AFC55D51-7E39-4628-894C-9133B6C99F69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A08DAC8-8CC8-4606-B1F6-1DEF9EF30890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Времена года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9E101D23-A277-40ED-B25E-32FB0F463047}" type="parTrans" cxnId="{E8D33C05-20FA-43EB-BC35-CE536497E264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2C51786F-6B76-43BB-B1A3-1569F46660BF}" type="sibTrans" cxnId="{E8D33C05-20FA-43EB-BC35-CE536497E264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73DD3607-D1EF-4759-9223-35523F601647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Деревья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323196F3-A98B-4662-9739-81D88F89D868}" type="parTrans" cxnId="{429EF477-F1B2-4EEA-B1E4-275982EC0C11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43F1EC6-DA59-48C4-8935-8445AACF9C5F}" type="sibTrans" cxnId="{429EF477-F1B2-4EEA-B1E4-275982EC0C11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3BFDF8AA-70D3-434A-B96A-23D23360FD1A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Возлюбленная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B10EEC7-61D0-44AF-BAF0-E8E2BECA8E1B}" type="parTrans" cxnId="{5B2BDC3A-7C9F-4C3E-BFE8-7F025E901C2C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D8519FAA-EBC6-4574-86CF-5EBB4E6FF4EC}" type="sibTrans" cxnId="{5B2BDC3A-7C9F-4C3E-BFE8-7F025E901C2C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55F2882D-45AD-4BB6-BB79-56632F5B77A7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Собственные имена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8AF54413-B57B-4504-A590-B2B951F74330}" type="parTrans" cxnId="{A3989164-5AD1-4D69-B0B3-F1184800F997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CA71CF18-E5FE-49D5-9E41-1AA3ABC9528C}" type="sibTrans" cxnId="{A3989164-5AD1-4D69-B0B3-F1184800F997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6002167E-F04F-44B2-B5D4-F9EC72C072E7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Птицы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C822347-9D95-4DA6-8FCA-5FF0F4084995}" type="parTrans" cxnId="{1CA2A374-3F7D-491B-81B5-26B96AA27E61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B2789B71-C9EC-4058-9169-C3D52E4FB16D}" type="sibTrans" cxnId="{1CA2A374-3F7D-491B-81B5-26B96AA27E61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1B4A30D9-0412-4A2C-AC54-2A58A440FC47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Имена по родству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80F23A9F-61FB-4E57-94AB-6C4A6BD553AD}" type="parTrans" cxnId="{AFED0F9F-6D61-480B-B733-E0163F9CEA83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1750EC87-5386-488E-9993-C3E06CAF86C4}" type="sibTrans" cxnId="{AFED0F9F-6D61-480B-B733-E0163F9CEA83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9802D42-6F1C-4817-99BB-DA27E63DAA87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Названия по возрасту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AC020DBF-F700-40D6-A5AD-CB54C3FA6173}" type="parTrans" cxnId="{C0EA22BA-808C-4603-875A-02AF4CE7A38C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6360136B-1446-407F-A782-F0D76E6DD097}" type="sibTrans" cxnId="{C0EA22BA-808C-4603-875A-02AF4CE7A38C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F09EA625-5F5B-40AD-8083-EEAE12D40639}" type="pres">
      <dgm:prSet presAssocID="{1FA2C229-81BE-4198-8D34-4929C609B4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75379B-88BF-43E7-B9B3-E26BCD006D13}" type="pres">
      <dgm:prSet presAssocID="{9987DF8A-208E-407A-A9AE-4343040B8F3D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0B24A-A71B-4883-A044-A78D1CF9F4D3}" type="pres">
      <dgm:prSet presAssocID="{4F7DE6AE-B9E8-4227-AA1B-AB9A1ED95178}" presName="sibTrans" presStyleCnt="0"/>
      <dgm:spPr/>
    </dgm:pt>
    <dgm:pt modelId="{951BC612-A239-41B7-8923-44798EF26389}" type="pres">
      <dgm:prSet presAssocID="{8E3B4A19-5FF0-462C-90FD-A694F67A4B05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5146E-6CE4-4C53-AEEF-D1D9BB24EA88}" type="pres">
      <dgm:prSet presAssocID="{856E98E5-5F98-4B25-AA2E-9ECCC0E9E5B1}" presName="sibTrans" presStyleCnt="0"/>
      <dgm:spPr/>
    </dgm:pt>
    <dgm:pt modelId="{A89C09B7-86C9-41F9-B352-DC0EFF90BF7B}" type="pres">
      <dgm:prSet presAssocID="{4F66778F-AC21-4D74-9768-E05B361E264C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59627-E733-4000-93A0-D0D7CA8CA6DB}" type="pres">
      <dgm:prSet presAssocID="{BA9E15B0-AA1C-4DEF-9748-7365AFC58F55}" presName="sibTrans" presStyleCnt="0"/>
      <dgm:spPr/>
    </dgm:pt>
    <dgm:pt modelId="{6E554E98-65BC-4D01-AA14-F82F12C580E5}" type="pres">
      <dgm:prSet presAssocID="{AECF2FEE-80F1-4ABB-B23F-5E71B13DB6A4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362F7-EC7E-4D6E-ACCA-7FD44159BBA4}" type="pres">
      <dgm:prSet presAssocID="{2D7EED27-9A72-4DAC-A446-0054835FF3B6}" presName="sibTrans" presStyleCnt="0"/>
      <dgm:spPr/>
    </dgm:pt>
    <dgm:pt modelId="{F9C6AF41-370B-4749-B658-74E3DA283FC9}" type="pres">
      <dgm:prSet presAssocID="{52A86B03-45BF-4184-B3B9-A94D95F11117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E9023-1BCF-4BA7-883E-EA89E066FCC3}" type="pres">
      <dgm:prSet presAssocID="{2E68F6B0-1F47-4F93-82C0-89C2D5D3C2EA}" presName="sibTrans" presStyleCnt="0"/>
      <dgm:spPr/>
    </dgm:pt>
    <dgm:pt modelId="{2DCE9D4B-E38E-483C-959F-24B03F8162EE}" type="pres">
      <dgm:prSet presAssocID="{EA08DAC8-8CC8-4606-B1F6-1DEF9EF30890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C56AF-34D1-4138-9ADD-60EBB0BFB852}" type="pres">
      <dgm:prSet presAssocID="{2C51786F-6B76-43BB-B1A3-1569F46660BF}" presName="sibTrans" presStyleCnt="0"/>
      <dgm:spPr/>
    </dgm:pt>
    <dgm:pt modelId="{BD4DA826-C13B-45D9-B51E-D9A6D09638E4}" type="pres">
      <dgm:prSet presAssocID="{73DD3607-D1EF-4759-9223-35523F601647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35436-C46D-4B62-8DFD-FA40B04CB23A}" type="pres">
      <dgm:prSet presAssocID="{443F1EC6-DA59-48C4-8935-8445AACF9C5F}" presName="sibTrans" presStyleCnt="0"/>
      <dgm:spPr/>
    </dgm:pt>
    <dgm:pt modelId="{7C380388-F593-4D30-A74F-B5C3E89A0B85}" type="pres">
      <dgm:prSet presAssocID="{3BFDF8AA-70D3-434A-B96A-23D23360FD1A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8D5B1-6F35-407C-AA25-ABFC30274267}" type="pres">
      <dgm:prSet presAssocID="{D8519FAA-EBC6-4574-86CF-5EBB4E6FF4EC}" presName="sibTrans" presStyleCnt="0"/>
      <dgm:spPr/>
    </dgm:pt>
    <dgm:pt modelId="{F39D3AC5-E03C-4D45-A318-AAF1D3A5CC2B}" type="pres">
      <dgm:prSet presAssocID="{6002167E-F04F-44B2-B5D4-F9EC72C072E7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53A76-689D-4600-859C-7C90BFAA13A6}" type="pres">
      <dgm:prSet presAssocID="{B2789B71-C9EC-4058-9169-C3D52E4FB16D}" presName="sibTrans" presStyleCnt="0"/>
      <dgm:spPr/>
    </dgm:pt>
    <dgm:pt modelId="{5A3F0274-5D47-4EFA-BCBF-3BA96C8CF71B}" type="pres">
      <dgm:prSet presAssocID="{55F2882D-45AD-4BB6-BB79-56632F5B77A7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AF690-FDC4-4E85-8C0F-5243DC7D8970}" type="pres">
      <dgm:prSet presAssocID="{CA71CF18-E5FE-49D5-9E41-1AA3ABC9528C}" presName="sibTrans" presStyleCnt="0"/>
      <dgm:spPr/>
    </dgm:pt>
    <dgm:pt modelId="{985DBF6F-16D4-40BB-9974-52F176953DD6}" type="pres">
      <dgm:prSet presAssocID="{1B4A30D9-0412-4A2C-AC54-2A58A440FC47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99499-3700-4179-AE09-693697FD296C}" type="pres">
      <dgm:prSet presAssocID="{1750EC87-5386-488E-9993-C3E06CAF86C4}" presName="sibTrans" presStyleCnt="0"/>
      <dgm:spPr/>
    </dgm:pt>
    <dgm:pt modelId="{3C8D48F7-82D0-4EA0-9E31-61E2CB8FBCB7}" type="pres">
      <dgm:prSet presAssocID="{49802D42-6F1C-4817-99BB-DA27E63DAA87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C0F731-70F2-41EE-9CD8-12E35FB36240}" srcId="{1FA2C229-81BE-4198-8D34-4929C609B4BB}" destId="{AECF2FEE-80F1-4ABB-B23F-5E71B13DB6A4}" srcOrd="3" destOrd="0" parTransId="{1A9453AF-E3E7-4EB2-99FF-4DC8571DD4AA}" sibTransId="{2D7EED27-9A72-4DAC-A446-0054835FF3B6}"/>
    <dgm:cxn modelId="{CB27D6B9-A071-4E9A-9BBA-D41306440980}" srcId="{1FA2C229-81BE-4198-8D34-4929C609B4BB}" destId="{9987DF8A-208E-407A-A9AE-4343040B8F3D}" srcOrd="0" destOrd="0" parTransId="{A259D85B-BAAD-44CF-8AFB-46BD4ED36384}" sibTransId="{4F7DE6AE-B9E8-4227-AA1B-AB9A1ED95178}"/>
    <dgm:cxn modelId="{12F619A1-05C2-4926-95FF-47408A471167}" type="presOf" srcId="{55F2882D-45AD-4BB6-BB79-56632F5B77A7}" destId="{5A3F0274-5D47-4EFA-BCBF-3BA96C8CF71B}" srcOrd="0" destOrd="0" presId="urn:microsoft.com/office/officeart/2005/8/layout/default"/>
    <dgm:cxn modelId="{A3989164-5AD1-4D69-B0B3-F1184800F997}" srcId="{1FA2C229-81BE-4198-8D34-4929C609B4BB}" destId="{55F2882D-45AD-4BB6-BB79-56632F5B77A7}" srcOrd="9" destOrd="0" parTransId="{8AF54413-B57B-4504-A590-B2B951F74330}" sibTransId="{CA71CF18-E5FE-49D5-9E41-1AA3ABC9528C}"/>
    <dgm:cxn modelId="{76556DAC-375F-4104-B147-92D9B96D8338}" type="presOf" srcId="{1FA2C229-81BE-4198-8D34-4929C609B4BB}" destId="{F09EA625-5F5B-40AD-8083-EEAE12D40639}" srcOrd="0" destOrd="0" presId="urn:microsoft.com/office/officeart/2005/8/layout/default"/>
    <dgm:cxn modelId="{F9398E8D-2886-4688-8587-EBB659A9C990}" type="presOf" srcId="{49802D42-6F1C-4817-99BB-DA27E63DAA87}" destId="{3C8D48F7-82D0-4EA0-9E31-61E2CB8FBCB7}" srcOrd="0" destOrd="0" presId="urn:microsoft.com/office/officeart/2005/8/layout/default"/>
    <dgm:cxn modelId="{FB0EA578-25F4-4163-9A01-DAF24FCE31A4}" type="presOf" srcId="{52A86B03-45BF-4184-B3B9-A94D95F11117}" destId="{F9C6AF41-370B-4749-B658-74E3DA283FC9}" srcOrd="0" destOrd="0" presId="urn:microsoft.com/office/officeart/2005/8/layout/default"/>
    <dgm:cxn modelId="{B47C4FDC-6CF7-404C-A758-6E17E1AC9EC3}" type="presOf" srcId="{73DD3607-D1EF-4759-9223-35523F601647}" destId="{BD4DA826-C13B-45D9-B51E-D9A6D09638E4}" srcOrd="0" destOrd="0" presId="urn:microsoft.com/office/officeart/2005/8/layout/default"/>
    <dgm:cxn modelId="{1CA7FA80-7664-433A-B0C8-8AFB06E0FC1C}" type="presOf" srcId="{3BFDF8AA-70D3-434A-B96A-23D23360FD1A}" destId="{7C380388-F593-4D30-A74F-B5C3E89A0B85}" srcOrd="0" destOrd="0" presId="urn:microsoft.com/office/officeart/2005/8/layout/default"/>
    <dgm:cxn modelId="{AFC55D51-7E39-4628-894C-9133B6C99F69}" srcId="{1FA2C229-81BE-4198-8D34-4929C609B4BB}" destId="{52A86B03-45BF-4184-B3B9-A94D95F11117}" srcOrd="4" destOrd="0" parTransId="{3D56CB4D-C7CE-47DB-A53E-514C64338704}" sibTransId="{2E68F6B0-1F47-4F93-82C0-89C2D5D3C2EA}"/>
    <dgm:cxn modelId="{0AC02628-9F38-4C15-9868-85AD9D154234}" type="presOf" srcId="{EA08DAC8-8CC8-4606-B1F6-1DEF9EF30890}" destId="{2DCE9D4B-E38E-483C-959F-24B03F8162EE}" srcOrd="0" destOrd="0" presId="urn:microsoft.com/office/officeart/2005/8/layout/default"/>
    <dgm:cxn modelId="{BC4AC9E5-8916-4074-A071-AA7DAF136208}" type="presOf" srcId="{AECF2FEE-80F1-4ABB-B23F-5E71B13DB6A4}" destId="{6E554E98-65BC-4D01-AA14-F82F12C580E5}" srcOrd="0" destOrd="0" presId="urn:microsoft.com/office/officeart/2005/8/layout/default"/>
    <dgm:cxn modelId="{5B2BDC3A-7C9F-4C3E-BFE8-7F025E901C2C}" srcId="{1FA2C229-81BE-4198-8D34-4929C609B4BB}" destId="{3BFDF8AA-70D3-434A-B96A-23D23360FD1A}" srcOrd="7" destOrd="0" parTransId="{4B10EEC7-61D0-44AF-BAF0-E8E2BECA8E1B}" sibTransId="{D8519FAA-EBC6-4574-86CF-5EBB4E6FF4EC}"/>
    <dgm:cxn modelId="{C0EA22BA-808C-4603-875A-02AF4CE7A38C}" srcId="{1FA2C229-81BE-4198-8D34-4929C609B4BB}" destId="{49802D42-6F1C-4817-99BB-DA27E63DAA87}" srcOrd="11" destOrd="0" parTransId="{AC020DBF-F700-40D6-A5AD-CB54C3FA6173}" sibTransId="{6360136B-1446-407F-A782-F0D76E6DD097}"/>
    <dgm:cxn modelId="{429EF477-F1B2-4EEA-B1E4-275982EC0C11}" srcId="{1FA2C229-81BE-4198-8D34-4929C609B4BB}" destId="{73DD3607-D1EF-4759-9223-35523F601647}" srcOrd="6" destOrd="0" parTransId="{323196F3-A98B-4662-9739-81D88F89D868}" sibTransId="{443F1EC6-DA59-48C4-8935-8445AACF9C5F}"/>
    <dgm:cxn modelId="{810B77DC-22EF-4AF5-8AB4-9EABBBF8EB26}" type="presOf" srcId="{4F66778F-AC21-4D74-9768-E05B361E264C}" destId="{A89C09B7-86C9-41F9-B352-DC0EFF90BF7B}" srcOrd="0" destOrd="0" presId="urn:microsoft.com/office/officeart/2005/8/layout/default"/>
    <dgm:cxn modelId="{6FEB4F22-0E9D-441F-89FF-3374B5825313}" type="presOf" srcId="{1B4A30D9-0412-4A2C-AC54-2A58A440FC47}" destId="{985DBF6F-16D4-40BB-9974-52F176953DD6}" srcOrd="0" destOrd="0" presId="urn:microsoft.com/office/officeart/2005/8/layout/default"/>
    <dgm:cxn modelId="{1CA2A374-3F7D-491B-81B5-26B96AA27E61}" srcId="{1FA2C229-81BE-4198-8D34-4929C609B4BB}" destId="{6002167E-F04F-44B2-B5D4-F9EC72C072E7}" srcOrd="8" destOrd="0" parTransId="{4C822347-9D95-4DA6-8FCA-5FF0F4084995}" sibTransId="{B2789B71-C9EC-4058-9169-C3D52E4FB16D}"/>
    <dgm:cxn modelId="{B51B5C72-708E-4660-BAC2-E17757D31F47}" type="presOf" srcId="{8E3B4A19-5FF0-462C-90FD-A694F67A4B05}" destId="{951BC612-A239-41B7-8923-44798EF26389}" srcOrd="0" destOrd="0" presId="urn:microsoft.com/office/officeart/2005/8/layout/default"/>
    <dgm:cxn modelId="{F60558FA-66DA-439E-9E8B-7885120AB271}" type="presOf" srcId="{6002167E-F04F-44B2-B5D4-F9EC72C072E7}" destId="{F39D3AC5-E03C-4D45-A318-AAF1D3A5CC2B}" srcOrd="0" destOrd="0" presId="urn:microsoft.com/office/officeart/2005/8/layout/default"/>
    <dgm:cxn modelId="{3650F336-F635-4830-9007-EA1E7BDA45BA}" type="presOf" srcId="{9987DF8A-208E-407A-A9AE-4343040B8F3D}" destId="{9A75379B-88BF-43E7-B9B3-E26BCD006D13}" srcOrd="0" destOrd="0" presId="urn:microsoft.com/office/officeart/2005/8/layout/default"/>
    <dgm:cxn modelId="{6476EB1D-08D7-44EC-8BFD-F8A8CAF94415}" srcId="{1FA2C229-81BE-4198-8D34-4929C609B4BB}" destId="{8E3B4A19-5FF0-462C-90FD-A694F67A4B05}" srcOrd="1" destOrd="0" parTransId="{2038763F-F552-441E-9554-3BB5A5C40149}" sibTransId="{856E98E5-5F98-4B25-AA2E-9ECCC0E9E5B1}"/>
    <dgm:cxn modelId="{AFED0F9F-6D61-480B-B733-E0163F9CEA83}" srcId="{1FA2C229-81BE-4198-8D34-4929C609B4BB}" destId="{1B4A30D9-0412-4A2C-AC54-2A58A440FC47}" srcOrd="10" destOrd="0" parTransId="{80F23A9F-61FB-4E57-94AB-6C4A6BD553AD}" sibTransId="{1750EC87-5386-488E-9993-C3E06CAF86C4}"/>
    <dgm:cxn modelId="{799C0C5D-CF6F-4111-9A9D-E784626D3299}" srcId="{1FA2C229-81BE-4198-8D34-4929C609B4BB}" destId="{4F66778F-AC21-4D74-9768-E05B361E264C}" srcOrd="2" destOrd="0" parTransId="{29523905-40B4-41CE-A994-14EA59C638F6}" sibTransId="{BA9E15B0-AA1C-4DEF-9748-7365AFC58F55}"/>
    <dgm:cxn modelId="{E8D33C05-20FA-43EB-BC35-CE536497E264}" srcId="{1FA2C229-81BE-4198-8D34-4929C609B4BB}" destId="{EA08DAC8-8CC8-4606-B1F6-1DEF9EF30890}" srcOrd="5" destOrd="0" parTransId="{9E101D23-A277-40ED-B25E-32FB0F463047}" sibTransId="{2C51786F-6B76-43BB-B1A3-1569F46660BF}"/>
    <dgm:cxn modelId="{E2D49113-8F72-4593-8D31-827E8FEEB442}" type="presParOf" srcId="{F09EA625-5F5B-40AD-8083-EEAE12D40639}" destId="{9A75379B-88BF-43E7-B9B3-E26BCD006D13}" srcOrd="0" destOrd="0" presId="urn:microsoft.com/office/officeart/2005/8/layout/default"/>
    <dgm:cxn modelId="{58A50CC1-344D-4725-A494-3A150D43F341}" type="presParOf" srcId="{F09EA625-5F5B-40AD-8083-EEAE12D40639}" destId="{4A60B24A-A71B-4883-A044-A78D1CF9F4D3}" srcOrd="1" destOrd="0" presId="urn:microsoft.com/office/officeart/2005/8/layout/default"/>
    <dgm:cxn modelId="{544EA4C5-F9B3-462F-8858-261CB1661134}" type="presParOf" srcId="{F09EA625-5F5B-40AD-8083-EEAE12D40639}" destId="{951BC612-A239-41B7-8923-44798EF26389}" srcOrd="2" destOrd="0" presId="urn:microsoft.com/office/officeart/2005/8/layout/default"/>
    <dgm:cxn modelId="{1752B561-22ED-46C1-A605-18703E8842BB}" type="presParOf" srcId="{F09EA625-5F5B-40AD-8083-EEAE12D40639}" destId="{40E5146E-6CE4-4C53-AEEF-D1D9BB24EA88}" srcOrd="3" destOrd="0" presId="urn:microsoft.com/office/officeart/2005/8/layout/default"/>
    <dgm:cxn modelId="{075C9EC6-27C0-4478-9C05-58CA01103059}" type="presParOf" srcId="{F09EA625-5F5B-40AD-8083-EEAE12D40639}" destId="{A89C09B7-86C9-41F9-B352-DC0EFF90BF7B}" srcOrd="4" destOrd="0" presId="urn:microsoft.com/office/officeart/2005/8/layout/default"/>
    <dgm:cxn modelId="{21CB9BEE-CA62-4C6C-8062-C83C70D13F63}" type="presParOf" srcId="{F09EA625-5F5B-40AD-8083-EEAE12D40639}" destId="{6B759627-E733-4000-93A0-D0D7CA8CA6DB}" srcOrd="5" destOrd="0" presId="urn:microsoft.com/office/officeart/2005/8/layout/default"/>
    <dgm:cxn modelId="{82CD6DAC-AE30-4DAB-BF2D-503C8A54884E}" type="presParOf" srcId="{F09EA625-5F5B-40AD-8083-EEAE12D40639}" destId="{6E554E98-65BC-4D01-AA14-F82F12C580E5}" srcOrd="6" destOrd="0" presId="urn:microsoft.com/office/officeart/2005/8/layout/default"/>
    <dgm:cxn modelId="{12270E64-EB05-4DC5-A415-FF70FA6BCF0A}" type="presParOf" srcId="{F09EA625-5F5B-40AD-8083-EEAE12D40639}" destId="{1D7362F7-EC7E-4D6E-ACCA-7FD44159BBA4}" srcOrd="7" destOrd="0" presId="urn:microsoft.com/office/officeart/2005/8/layout/default"/>
    <dgm:cxn modelId="{67D37745-4212-45B6-B180-ED6CE6F33035}" type="presParOf" srcId="{F09EA625-5F5B-40AD-8083-EEAE12D40639}" destId="{F9C6AF41-370B-4749-B658-74E3DA283FC9}" srcOrd="8" destOrd="0" presId="urn:microsoft.com/office/officeart/2005/8/layout/default"/>
    <dgm:cxn modelId="{1A4DB027-0E27-4B53-8310-1970A44C1F2E}" type="presParOf" srcId="{F09EA625-5F5B-40AD-8083-EEAE12D40639}" destId="{4F9E9023-1BCF-4BA7-883E-EA89E066FCC3}" srcOrd="9" destOrd="0" presId="urn:microsoft.com/office/officeart/2005/8/layout/default"/>
    <dgm:cxn modelId="{9C62753A-1A88-499F-8B49-35D5439E3358}" type="presParOf" srcId="{F09EA625-5F5B-40AD-8083-EEAE12D40639}" destId="{2DCE9D4B-E38E-483C-959F-24B03F8162EE}" srcOrd="10" destOrd="0" presId="urn:microsoft.com/office/officeart/2005/8/layout/default"/>
    <dgm:cxn modelId="{A0DE0490-0962-490F-A236-76FFBAF35C4B}" type="presParOf" srcId="{F09EA625-5F5B-40AD-8083-EEAE12D40639}" destId="{81DC56AF-34D1-4138-9ADD-60EBB0BFB852}" srcOrd="11" destOrd="0" presId="urn:microsoft.com/office/officeart/2005/8/layout/default"/>
    <dgm:cxn modelId="{0E77C5F8-4E82-40B6-8CF5-71931180735D}" type="presParOf" srcId="{F09EA625-5F5B-40AD-8083-EEAE12D40639}" destId="{BD4DA826-C13B-45D9-B51E-D9A6D09638E4}" srcOrd="12" destOrd="0" presId="urn:microsoft.com/office/officeart/2005/8/layout/default"/>
    <dgm:cxn modelId="{E7EF37AB-47E2-46D9-8811-02D720CE2CE7}" type="presParOf" srcId="{F09EA625-5F5B-40AD-8083-EEAE12D40639}" destId="{9E935436-C46D-4B62-8DFD-FA40B04CB23A}" srcOrd="13" destOrd="0" presId="urn:microsoft.com/office/officeart/2005/8/layout/default"/>
    <dgm:cxn modelId="{CBC64AF8-A49A-4738-B766-033B8E8F8154}" type="presParOf" srcId="{F09EA625-5F5B-40AD-8083-EEAE12D40639}" destId="{7C380388-F593-4D30-A74F-B5C3E89A0B85}" srcOrd="14" destOrd="0" presId="urn:microsoft.com/office/officeart/2005/8/layout/default"/>
    <dgm:cxn modelId="{99A44E35-A3B4-4268-8F51-41315CEAFF6D}" type="presParOf" srcId="{F09EA625-5F5B-40AD-8083-EEAE12D40639}" destId="{03E8D5B1-6F35-407C-AA25-ABFC30274267}" srcOrd="15" destOrd="0" presId="urn:microsoft.com/office/officeart/2005/8/layout/default"/>
    <dgm:cxn modelId="{0D345283-B287-42CB-A969-50540BAA7CF3}" type="presParOf" srcId="{F09EA625-5F5B-40AD-8083-EEAE12D40639}" destId="{F39D3AC5-E03C-4D45-A318-AAF1D3A5CC2B}" srcOrd="16" destOrd="0" presId="urn:microsoft.com/office/officeart/2005/8/layout/default"/>
    <dgm:cxn modelId="{D35A918D-58E0-4399-84E6-712F402C33D4}" type="presParOf" srcId="{F09EA625-5F5B-40AD-8083-EEAE12D40639}" destId="{42D53A76-689D-4600-859C-7C90BFAA13A6}" srcOrd="17" destOrd="0" presId="urn:microsoft.com/office/officeart/2005/8/layout/default"/>
    <dgm:cxn modelId="{BD377599-2376-4909-8A5D-4AC81AC6D20E}" type="presParOf" srcId="{F09EA625-5F5B-40AD-8083-EEAE12D40639}" destId="{5A3F0274-5D47-4EFA-BCBF-3BA96C8CF71B}" srcOrd="18" destOrd="0" presId="urn:microsoft.com/office/officeart/2005/8/layout/default"/>
    <dgm:cxn modelId="{E2A2462B-A6EE-4E24-A6C9-ECDCB590F731}" type="presParOf" srcId="{F09EA625-5F5B-40AD-8083-EEAE12D40639}" destId="{281AF690-FDC4-4E85-8C0F-5243DC7D8970}" srcOrd="19" destOrd="0" presId="urn:microsoft.com/office/officeart/2005/8/layout/default"/>
    <dgm:cxn modelId="{119B6673-F47E-440A-85EC-9EBEE6D62185}" type="presParOf" srcId="{F09EA625-5F5B-40AD-8083-EEAE12D40639}" destId="{985DBF6F-16D4-40BB-9974-52F176953DD6}" srcOrd="20" destOrd="0" presId="urn:microsoft.com/office/officeart/2005/8/layout/default"/>
    <dgm:cxn modelId="{D5D5B047-D002-457B-878D-6EE94D36ADBF}" type="presParOf" srcId="{F09EA625-5F5B-40AD-8083-EEAE12D40639}" destId="{C7099499-3700-4179-AE09-693697FD296C}" srcOrd="21" destOrd="0" presId="urn:microsoft.com/office/officeart/2005/8/layout/default"/>
    <dgm:cxn modelId="{AD92A4C0-BD2C-4028-BC03-374626A91E20}" type="presParOf" srcId="{F09EA625-5F5B-40AD-8083-EEAE12D40639}" destId="{3C8D48F7-82D0-4EA0-9E31-61E2CB8FBCB7}" srcOrd="22" destOrd="0" presId="urn:microsoft.com/office/officeart/2005/8/layout/default"/>
  </dgm:cxnLst>
  <dgm:bg>
    <a:solidFill>
      <a:schemeClr val="tx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6F2C2-EF11-476C-A053-D57385514C06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1DAA2ED-7162-4506-A5EB-ECB9B8BC8BD2}">
      <dgm:prSet phldrT="[Текст]"/>
      <dgm:spPr/>
      <dgm:t>
        <a:bodyPr/>
        <a:lstStyle/>
        <a:p>
          <a:r>
            <a:rPr lang="ru-RU" dirty="0" smtClean="0"/>
            <a:t>усиливают выразительность речи;</a:t>
          </a:r>
          <a:endParaRPr lang="ru-RU" dirty="0"/>
        </a:p>
      </dgm:t>
    </dgm:pt>
    <dgm:pt modelId="{7E148543-CF33-4603-926B-6E1DE6BBC969}" type="parTrans" cxnId="{DB1CC28C-B2EB-44BD-B7CE-DD70575C2563}">
      <dgm:prSet/>
      <dgm:spPr/>
      <dgm:t>
        <a:bodyPr/>
        <a:lstStyle/>
        <a:p>
          <a:endParaRPr lang="ru-RU"/>
        </a:p>
      </dgm:t>
    </dgm:pt>
    <dgm:pt modelId="{A8021916-7490-4782-AF64-C64F2C2B2FDA}" type="sibTrans" cxnId="{DB1CC28C-B2EB-44BD-B7CE-DD70575C2563}">
      <dgm:prSet/>
      <dgm:spPr/>
      <dgm:t>
        <a:bodyPr/>
        <a:lstStyle/>
        <a:p>
          <a:endParaRPr lang="ru-RU"/>
        </a:p>
      </dgm:t>
    </dgm:pt>
    <dgm:pt modelId="{33E96D3D-1298-4788-98C0-C47C83DCE52E}">
      <dgm:prSet phldrT="[Текст]"/>
      <dgm:spPr/>
      <dgm:t>
        <a:bodyPr/>
        <a:lstStyle/>
        <a:p>
          <a:r>
            <a:rPr lang="ru-RU" dirty="0" smtClean="0"/>
            <a:t>называют того, к кому обращаются с речью;</a:t>
          </a:r>
          <a:endParaRPr lang="ru-RU" dirty="0"/>
        </a:p>
      </dgm:t>
    </dgm:pt>
    <dgm:pt modelId="{72C69AED-27E1-4816-B874-9BA28379D23C}" type="parTrans" cxnId="{542CF2B0-EC5B-4A0D-A2A5-F52DD4219A46}">
      <dgm:prSet/>
      <dgm:spPr/>
      <dgm:t>
        <a:bodyPr/>
        <a:lstStyle/>
        <a:p>
          <a:endParaRPr lang="ru-RU"/>
        </a:p>
      </dgm:t>
    </dgm:pt>
    <dgm:pt modelId="{2836AEC2-0363-4DEE-9418-4D0333669ED0}" type="sibTrans" cxnId="{542CF2B0-EC5B-4A0D-A2A5-F52DD4219A46}">
      <dgm:prSet/>
      <dgm:spPr/>
      <dgm:t>
        <a:bodyPr/>
        <a:lstStyle/>
        <a:p>
          <a:endParaRPr lang="ru-RU"/>
        </a:p>
      </dgm:t>
    </dgm:pt>
    <dgm:pt modelId="{180A709B-2B5D-49BF-8ED5-84FF7CB7232B}">
      <dgm:prSet phldrT="[Текст]"/>
      <dgm:spPr/>
      <dgm:t>
        <a:bodyPr/>
        <a:lstStyle/>
        <a:p>
          <a:r>
            <a:rPr lang="ru-RU" dirty="0" smtClean="0"/>
            <a:t>выражают определенное отношение к собеседнику.</a:t>
          </a:r>
          <a:endParaRPr lang="ru-RU" dirty="0"/>
        </a:p>
      </dgm:t>
    </dgm:pt>
    <dgm:pt modelId="{B1371898-5AE2-4841-B15D-979B20E58437}" type="parTrans" cxnId="{2749712F-F11E-4E01-AFD6-E48E9A00F2B3}">
      <dgm:prSet/>
      <dgm:spPr/>
      <dgm:t>
        <a:bodyPr/>
        <a:lstStyle/>
        <a:p>
          <a:endParaRPr lang="ru-RU"/>
        </a:p>
      </dgm:t>
    </dgm:pt>
    <dgm:pt modelId="{47188DC5-603B-4B80-B212-72D3F014466B}" type="sibTrans" cxnId="{2749712F-F11E-4E01-AFD6-E48E9A00F2B3}">
      <dgm:prSet/>
      <dgm:spPr/>
      <dgm:t>
        <a:bodyPr/>
        <a:lstStyle/>
        <a:p>
          <a:endParaRPr lang="ru-RU"/>
        </a:p>
      </dgm:t>
    </dgm:pt>
    <dgm:pt modelId="{8A956F3B-24AD-4386-9B69-A6AB72AAB782}" type="pres">
      <dgm:prSet presAssocID="{D626F2C2-EF11-476C-A053-D57385514C0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D3B738-A934-4C70-9A8A-54F4E93FC427}" type="pres">
      <dgm:prSet presAssocID="{01DAA2ED-7162-4506-A5EB-ECB9B8BC8BD2}" presName="comp" presStyleCnt="0"/>
      <dgm:spPr/>
    </dgm:pt>
    <dgm:pt modelId="{B4CF952E-71B0-4B81-A2A6-E2C5E2ED9C9E}" type="pres">
      <dgm:prSet presAssocID="{01DAA2ED-7162-4506-A5EB-ECB9B8BC8BD2}" presName="box" presStyleLbl="node1" presStyleIdx="0" presStyleCnt="3" custLinFactNeighborX="-7500"/>
      <dgm:spPr/>
      <dgm:t>
        <a:bodyPr/>
        <a:lstStyle/>
        <a:p>
          <a:endParaRPr lang="ru-RU"/>
        </a:p>
      </dgm:t>
    </dgm:pt>
    <dgm:pt modelId="{D7433CFA-4800-4243-9641-F77C195417EA}" type="pres">
      <dgm:prSet presAssocID="{01DAA2ED-7162-4506-A5EB-ECB9B8BC8BD2}" presName="img" presStyleLbl="fgImgPlace1" presStyleIdx="0" presStyleCnt="3"/>
      <dgm:spPr/>
    </dgm:pt>
    <dgm:pt modelId="{0EBF8283-2877-4AC3-AB3A-F7835CED19B9}" type="pres">
      <dgm:prSet presAssocID="{01DAA2ED-7162-4506-A5EB-ECB9B8BC8BD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8E03A-B0A3-4297-A491-F71388700387}" type="pres">
      <dgm:prSet presAssocID="{A8021916-7490-4782-AF64-C64F2C2B2FDA}" presName="spacer" presStyleCnt="0"/>
      <dgm:spPr/>
    </dgm:pt>
    <dgm:pt modelId="{F096E600-D521-4CF1-A482-32F4429D05B2}" type="pres">
      <dgm:prSet presAssocID="{33E96D3D-1298-4788-98C0-C47C83DCE52E}" presName="comp" presStyleCnt="0"/>
      <dgm:spPr/>
    </dgm:pt>
    <dgm:pt modelId="{03637C25-D915-44A3-A90C-7ACEC12D861E}" type="pres">
      <dgm:prSet presAssocID="{33E96D3D-1298-4788-98C0-C47C83DCE52E}" presName="box" presStyleLbl="node1" presStyleIdx="1" presStyleCnt="3"/>
      <dgm:spPr/>
      <dgm:t>
        <a:bodyPr/>
        <a:lstStyle/>
        <a:p>
          <a:endParaRPr lang="ru-RU"/>
        </a:p>
      </dgm:t>
    </dgm:pt>
    <dgm:pt modelId="{C617AA22-B5E5-4CBF-9A90-F9860B8C4E54}" type="pres">
      <dgm:prSet presAssocID="{33E96D3D-1298-4788-98C0-C47C83DCE52E}" presName="img" presStyleLbl="fgImgPlace1" presStyleIdx="1" presStyleCnt="3"/>
      <dgm:spPr/>
    </dgm:pt>
    <dgm:pt modelId="{5C1C6FD0-4685-4CAB-90DB-F902B8D6A9B3}" type="pres">
      <dgm:prSet presAssocID="{33E96D3D-1298-4788-98C0-C47C83DCE52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B513F-CF38-4F6E-92D2-2432D6226949}" type="pres">
      <dgm:prSet presAssocID="{2836AEC2-0363-4DEE-9418-4D0333669ED0}" presName="spacer" presStyleCnt="0"/>
      <dgm:spPr/>
    </dgm:pt>
    <dgm:pt modelId="{8832F03D-60FA-40CC-AD6F-05312FD3182B}" type="pres">
      <dgm:prSet presAssocID="{180A709B-2B5D-49BF-8ED5-84FF7CB7232B}" presName="comp" presStyleCnt="0"/>
      <dgm:spPr/>
    </dgm:pt>
    <dgm:pt modelId="{89268AC6-B5D9-470A-874F-5D06EAACA817}" type="pres">
      <dgm:prSet presAssocID="{180A709B-2B5D-49BF-8ED5-84FF7CB7232B}" presName="box" presStyleLbl="node1" presStyleIdx="2" presStyleCnt="3"/>
      <dgm:spPr/>
      <dgm:t>
        <a:bodyPr/>
        <a:lstStyle/>
        <a:p>
          <a:endParaRPr lang="ru-RU"/>
        </a:p>
      </dgm:t>
    </dgm:pt>
    <dgm:pt modelId="{8427BFB4-D4DD-4EE0-8A42-D88B602758A6}" type="pres">
      <dgm:prSet presAssocID="{180A709B-2B5D-49BF-8ED5-84FF7CB7232B}" presName="img" presStyleLbl="fgImgPlace1" presStyleIdx="2" presStyleCnt="3"/>
      <dgm:spPr/>
    </dgm:pt>
    <dgm:pt modelId="{EB288828-C769-4703-8E2F-12E3C9A5B49A}" type="pres">
      <dgm:prSet presAssocID="{180A709B-2B5D-49BF-8ED5-84FF7CB7232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E0B893-D693-4375-8F0D-59ED8669C4C9}" type="presOf" srcId="{D626F2C2-EF11-476C-A053-D57385514C06}" destId="{8A956F3B-24AD-4386-9B69-A6AB72AAB782}" srcOrd="0" destOrd="0" presId="urn:microsoft.com/office/officeart/2005/8/layout/vList4"/>
    <dgm:cxn modelId="{542CF2B0-EC5B-4A0D-A2A5-F52DD4219A46}" srcId="{D626F2C2-EF11-476C-A053-D57385514C06}" destId="{33E96D3D-1298-4788-98C0-C47C83DCE52E}" srcOrd="1" destOrd="0" parTransId="{72C69AED-27E1-4816-B874-9BA28379D23C}" sibTransId="{2836AEC2-0363-4DEE-9418-4D0333669ED0}"/>
    <dgm:cxn modelId="{599D790B-D30F-4F2A-B9D6-71A0A5180593}" type="presOf" srcId="{33E96D3D-1298-4788-98C0-C47C83DCE52E}" destId="{03637C25-D915-44A3-A90C-7ACEC12D861E}" srcOrd="0" destOrd="0" presId="urn:microsoft.com/office/officeart/2005/8/layout/vList4"/>
    <dgm:cxn modelId="{DB1CC28C-B2EB-44BD-B7CE-DD70575C2563}" srcId="{D626F2C2-EF11-476C-A053-D57385514C06}" destId="{01DAA2ED-7162-4506-A5EB-ECB9B8BC8BD2}" srcOrd="0" destOrd="0" parTransId="{7E148543-CF33-4603-926B-6E1DE6BBC969}" sibTransId="{A8021916-7490-4782-AF64-C64F2C2B2FDA}"/>
    <dgm:cxn modelId="{309DAFAB-41DA-41F2-A066-33C60FF6A06C}" type="presOf" srcId="{01DAA2ED-7162-4506-A5EB-ECB9B8BC8BD2}" destId="{B4CF952E-71B0-4B81-A2A6-E2C5E2ED9C9E}" srcOrd="0" destOrd="0" presId="urn:microsoft.com/office/officeart/2005/8/layout/vList4"/>
    <dgm:cxn modelId="{C1ADE1DD-A7F2-43FC-BEB1-001F1489BD73}" type="presOf" srcId="{180A709B-2B5D-49BF-8ED5-84FF7CB7232B}" destId="{89268AC6-B5D9-470A-874F-5D06EAACA817}" srcOrd="0" destOrd="0" presId="urn:microsoft.com/office/officeart/2005/8/layout/vList4"/>
    <dgm:cxn modelId="{8E5DC749-1D19-4486-AE47-4D27A496B695}" type="presOf" srcId="{180A709B-2B5D-49BF-8ED5-84FF7CB7232B}" destId="{EB288828-C769-4703-8E2F-12E3C9A5B49A}" srcOrd="1" destOrd="0" presId="urn:microsoft.com/office/officeart/2005/8/layout/vList4"/>
    <dgm:cxn modelId="{48E11CA3-AB8F-432F-B73A-68BD102E6B90}" type="presOf" srcId="{01DAA2ED-7162-4506-A5EB-ECB9B8BC8BD2}" destId="{0EBF8283-2877-4AC3-AB3A-F7835CED19B9}" srcOrd="1" destOrd="0" presId="urn:microsoft.com/office/officeart/2005/8/layout/vList4"/>
    <dgm:cxn modelId="{4080629B-B4E6-4CA6-98D2-B74A3ECE1BD7}" type="presOf" srcId="{33E96D3D-1298-4788-98C0-C47C83DCE52E}" destId="{5C1C6FD0-4685-4CAB-90DB-F902B8D6A9B3}" srcOrd="1" destOrd="0" presId="urn:microsoft.com/office/officeart/2005/8/layout/vList4"/>
    <dgm:cxn modelId="{2749712F-F11E-4E01-AFD6-E48E9A00F2B3}" srcId="{D626F2C2-EF11-476C-A053-D57385514C06}" destId="{180A709B-2B5D-49BF-8ED5-84FF7CB7232B}" srcOrd="2" destOrd="0" parTransId="{B1371898-5AE2-4841-B15D-979B20E58437}" sibTransId="{47188DC5-603B-4B80-B212-72D3F014466B}"/>
    <dgm:cxn modelId="{1064F632-AC74-4412-A0DD-5C2347060835}" type="presParOf" srcId="{8A956F3B-24AD-4386-9B69-A6AB72AAB782}" destId="{AED3B738-A934-4C70-9A8A-54F4E93FC427}" srcOrd="0" destOrd="0" presId="urn:microsoft.com/office/officeart/2005/8/layout/vList4"/>
    <dgm:cxn modelId="{E3B83C22-3BBB-42C8-8B64-8F7C00EB18FC}" type="presParOf" srcId="{AED3B738-A934-4C70-9A8A-54F4E93FC427}" destId="{B4CF952E-71B0-4B81-A2A6-E2C5E2ED9C9E}" srcOrd="0" destOrd="0" presId="urn:microsoft.com/office/officeart/2005/8/layout/vList4"/>
    <dgm:cxn modelId="{E7C5999F-D5A6-48DC-AB16-D083602A17DE}" type="presParOf" srcId="{AED3B738-A934-4C70-9A8A-54F4E93FC427}" destId="{D7433CFA-4800-4243-9641-F77C195417EA}" srcOrd="1" destOrd="0" presId="urn:microsoft.com/office/officeart/2005/8/layout/vList4"/>
    <dgm:cxn modelId="{F0EEB1DF-F3ED-409A-BD6D-22ACCCCA468F}" type="presParOf" srcId="{AED3B738-A934-4C70-9A8A-54F4E93FC427}" destId="{0EBF8283-2877-4AC3-AB3A-F7835CED19B9}" srcOrd="2" destOrd="0" presId="urn:microsoft.com/office/officeart/2005/8/layout/vList4"/>
    <dgm:cxn modelId="{08691713-1A89-4334-A510-00D8113E379C}" type="presParOf" srcId="{8A956F3B-24AD-4386-9B69-A6AB72AAB782}" destId="{CB38E03A-B0A3-4297-A491-F71388700387}" srcOrd="1" destOrd="0" presId="urn:microsoft.com/office/officeart/2005/8/layout/vList4"/>
    <dgm:cxn modelId="{6F146F6A-80B7-4D64-B2D5-595DD897C1C2}" type="presParOf" srcId="{8A956F3B-24AD-4386-9B69-A6AB72AAB782}" destId="{F096E600-D521-4CF1-A482-32F4429D05B2}" srcOrd="2" destOrd="0" presId="urn:microsoft.com/office/officeart/2005/8/layout/vList4"/>
    <dgm:cxn modelId="{1B7C7309-A5BE-4286-801B-0A98B46CA3CA}" type="presParOf" srcId="{F096E600-D521-4CF1-A482-32F4429D05B2}" destId="{03637C25-D915-44A3-A90C-7ACEC12D861E}" srcOrd="0" destOrd="0" presId="urn:microsoft.com/office/officeart/2005/8/layout/vList4"/>
    <dgm:cxn modelId="{06DCE8F8-3871-4C8B-95FF-A0A2209BB389}" type="presParOf" srcId="{F096E600-D521-4CF1-A482-32F4429D05B2}" destId="{C617AA22-B5E5-4CBF-9A90-F9860B8C4E54}" srcOrd="1" destOrd="0" presId="urn:microsoft.com/office/officeart/2005/8/layout/vList4"/>
    <dgm:cxn modelId="{410480DE-4E21-481A-8DB1-7E8CA1955D81}" type="presParOf" srcId="{F096E600-D521-4CF1-A482-32F4429D05B2}" destId="{5C1C6FD0-4685-4CAB-90DB-F902B8D6A9B3}" srcOrd="2" destOrd="0" presId="urn:microsoft.com/office/officeart/2005/8/layout/vList4"/>
    <dgm:cxn modelId="{ADB15764-B2F4-461D-A0F6-AF013BBE5A08}" type="presParOf" srcId="{8A956F3B-24AD-4386-9B69-A6AB72AAB782}" destId="{593B513F-CF38-4F6E-92D2-2432D6226949}" srcOrd="3" destOrd="0" presId="urn:microsoft.com/office/officeart/2005/8/layout/vList4"/>
    <dgm:cxn modelId="{988EFFF2-6B96-4DB7-B3E0-F4EB0CB5747B}" type="presParOf" srcId="{8A956F3B-24AD-4386-9B69-A6AB72AAB782}" destId="{8832F03D-60FA-40CC-AD6F-05312FD3182B}" srcOrd="4" destOrd="0" presId="urn:microsoft.com/office/officeart/2005/8/layout/vList4"/>
    <dgm:cxn modelId="{FF6E3BBD-DDE5-44BF-93A3-D518646EB40D}" type="presParOf" srcId="{8832F03D-60FA-40CC-AD6F-05312FD3182B}" destId="{89268AC6-B5D9-470A-874F-5D06EAACA817}" srcOrd="0" destOrd="0" presId="urn:microsoft.com/office/officeart/2005/8/layout/vList4"/>
    <dgm:cxn modelId="{0005600E-6AFB-4D35-9B3C-2C52B751922A}" type="presParOf" srcId="{8832F03D-60FA-40CC-AD6F-05312FD3182B}" destId="{8427BFB4-D4DD-4EE0-8A42-D88B602758A6}" srcOrd="1" destOrd="0" presId="urn:microsoft.com/office/officeart/2005/8/layout/vList4"/>
    <dgm:cxn modelId="{610D97BE-24D5-4F44-81F3-E62F0D8DBBEC}" type="presParOf" srcId="{8832F03D-60FA-40CC-AD6F-05312FD3182B}" destId="{EB288828-C769-4703-8E2F-12E3C9A5B49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75379B-88BF-43E7-B9B3-E26BCD006D13}">
      <dsp:nvSpPr>
        <dsp:cNvPr id="0" name=""/>
        <dsp:cNvSpPr/>
      </dsp:nvSpPr>
      <dsp:spPr>
        <a:xfrm>
          <a:off x="640556" y="719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Родина    Россия </a:t>
          </a:r>
          <a:endParaRPr lang="ru-RU" sz="16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40556" y="719"/>
        <a:ext cx="1504652" cy="902791"/>
      </dsp:txXfrm>
    </dsp:sp>
    <dsp:sp modelId="{951BC612-A239-41B7-8923-44798EF26389}">
      <dsp:nvSpPr>
        <dsp:cNvPr id="0" name=""/>
        <dsp:cNvSpPr/>
      </dsp:nvSpPr>
      <dsp:spPr>
        <a:xfrm>
          <a:off x="2295673" y="719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Космос</a:t>
          </a:r>
          <a:endParaRPr lang="ru-RU" sz="16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2295673" y="719"/>
        <a:ext cx="1504652" cy="902791"/>
      </dsp:txXfrm>
    </dsp:sp>
    <dsp:sp modelId="{A89C09B7-86C9-41F9-B352-DC0EFF90BF7B}">
      <dsp:nvSpPr>
        <dsp:cNvPr id="0" name=""/>
        <dsp:cNvSpPr/>
      </dsp:nvSpPr>
      <dsp:spPr>
        <a:xfrm>
          <a:off x="3950791" y="719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Друзья</a:t>
          </a:r>
          <a:endParaRPr lang="ru-RU" sz="15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3950791" y="719"/>
        <a:ext cx="1504652" cy="902791"/>
      </dsp:txXfrm>
    </dsp:sp>
    <dsp:sp modelId="{6E554E98-65BC-4D01-AA14-F82F12C580E5}">
      <dsp:nvSpPr>
        <dsp:cNvPr id="0" name=""/>
        <dsp:cNvSpPr/>
      </dsp:nvSpPr>
      <dsp:spPr>
        <a:xfrm>
          <a:off x="640556" y="1053975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Профессия</a:t>
          </a:r>
          <a:endParaRPr lang="ru-RU" sz="15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40556" y="1053975"/>
        <a:ext cx="1504652" cy="902791"/>
      </dsp:txXfrm>
    </dsp:sp>
    <dsp:sp modelId="{F9C6AF41-370B-4749-B658-74E3DA283FC9}">
      <dsp:nvSpPr>
        <dsp:cNvPr id="0" name=""/>
        <dsp:cNvSpPr/>
      </dsp:nvSpPr>
      <dsp:spPr>
        <a:xfrm>
          <a:off x="2295673" y="1053975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Родная природа</a:t>
          </a:r>
          <a:endParaRPr lang="ru-RU" sz="15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2295673" y="1053975"/>
        <a:ext cx="1504652" cy="902791"/>
      </dsp:txXfrm>
    </dsp:sp>
    <dsp:sp modelId="{2DCE9D4B-E38E-483C-959F-24B03F8162EE}">
      <dsp:nvSpPr>
        <dsp:cNvPr id="0" name=""/>
        <dsp:cNvSpPr/>
      </dsp:nvSpPr>
      <dsp:spPr>
        <a:xfrm>
          <a:off x="3950791" y="1053975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Времена года</a:t>
          </a:r>
          <a:endParaRPr lang="ru-RU" sz="15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3950791" y="1053975"/>
        <a:ext cx="1504652" cy="902791"/>
      </dsp:txXfrm>
    </dsp:sp>
    <dsp:sp modelId="{BD4DA826-C13B-45D9-B51E-D9A6D09638E4}">
      <dsp:nvSpPr>
        <dsp:cNvPr id="0" name=""/>
        <dsp:cNvSpPr/>
      </dsp:nvSpPr>
      <dsp:spPr>
        <a:xfrm>
          <a:off x="640556" y="2107232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Деревья</a:t>
          </a:r>
          <a:endParaRPr lang="ru-RU" sz="15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40556" y="2107232"/>
        <a:ext cx="1504652" cy="902791"/>
      </dsp:txXfrm>
    </dsp:sp>
    <dsp:sp modelId="{7C380388-F593-4D30-A74F-B5C3E89A0B85}">
      <dsp:nvSpPr>
        <dsp:cNvPr id="0" name=""/>
        <dsp:cNvSpPr/>
      </dsp:nvSpPr>
      <dsp:spPr>
        <a:xfrm>
          <a:off x="2295673" y="2107232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Возлюбленная</a:t>
          </a:r>
          <a:endParaRPr lang="ru-RU" sz="15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2295673" y="2107232"/>
        <a:ext cx="1504652" cy="902791"/>
      </dsp:txXfrm>
    </dsp:sp>
    <dsp:sp modelId="{F39D3AC5-E03C-4D45-A318-AAF1D3A5CC2B}">
      <dsp:nvSpPr>
        <dsp:cNvPr id="0" name=""/>
        <dsp:cNvSpPr/>
      </dsp:nvSpPr>
      <dsp:spPr>
        <a:xfrm>
          <a:off x="3950791" y="2107232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Птицы</a:t>
          </a:r>
          <a:endParaRPr lang="ru-RU" sz="15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3950791" y="2107232"/>
        <a:ext cx="1504652" cy="902791"/>
      </dsp:txXfrm>
    </dsp:sp>
    <dsp:sp modelId="{5A3F0274-5D47-4EFA-BCBF-3BA96C8CF71B}">
      <dsp:nvSpPr>
        <dsp:cNvPr id="0" name=""/>
        <dsp:cNvSpPr/>
      </dsp:nvSpPr>
      <dsp:spPr>
        <a:xfrm>
          <a:off x="640556" y="3160489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Собственные имена</a:t>
          </a:r>
          <a:endParaRPr lang="ru-RU" sz="15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40556" y="3160489"/>
        <a:ext cx="1504652" cy="902791"/>
      </dsp:txXfrm>
    </dsp:sp>
    <dsp:sp modelId="{985DBF6F-16D4-40BB-9974-52F176953DD6}">
      <dsp:nvSpPr>
        <dsp:cNvPr id="0" name=""/>
        <dsp:cNvSpPr/>
      </dsp:nvSpPr>
      <dsp:spPr>
        <a:xfrm>
          <a:off x="2295673" y="3160489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Имена по родству</a:t>
          </a:r>
          <a:endParaRPr lang="ru-RU" sz="15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2295673" y="3160489"/>
        <a:ext cx="1504652" cy="902791"/>
      </dsp:txXfrm>
    </dsp:sp>
    <dsp:sp modelId="{3C8D48F7-82D0-4EA0-9E31-61E2CB8FBCB7}">
      <dsp:nvSpPr>
        <dsp:cNvPr id="0" name=""/>
        <dsp:cNvSpPr/>
      </dsp:nvSpPr>
      <dsp:spPr>
        <a:xfrm>
          <a:off x="3950791" y="3160489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Названия по возрасту</a:t>
          </a:r>
          <a:endParaRPr lang="ru-RU" sz="15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3950791" y="3160489"/>
        <a:ext cx="1504652" cy="9027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CF952E-71B0-4B81-A2A6-E2C5E2ED9C9E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усиливают выразительность речи;</a:t>
          </a:r>
          <a:endParaRPr lang="ru-RU" sz="2900" kern="1200" dirty="0"/>
        </a:p>
      </dsp:txBody>
      <dsp:txXfrm>
        <a:off x="1346200" y="0"/>
        <a:ext cx="4749800" cy="1269999"/>
      </dsp:txXfrm>
    </dsp:sp>
    <dsp:sp modelId="{D7433CFA-4800-4243-9641-F77C195417EA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37C25-D915-44A3-A90C-7ACEC12D861E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4">
            <a:hueOff val="-2900276"/>
            <a:satOff val="42783"/>
            <a:lumOff val="-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называют того, к кому обращаются с речью;</a:t>
          </a:r>
          <a:endParaRPr lang="ru-RU" sz="2900" kern="1200" dirty="0"/>
        </a:p>
      </dsp:txBody>
      <dsp:txXfrm>
        <a:off x="1346200" y="1396999"/>
        <a:ext cx="4749800" cy="1269999"/>
      </dsp:txXfrm>
    </dsp:sp>
    <dsp:sp modelId="{C617AA22-B5E5-4CBF-9A90-F9860B8C4E54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193088"/>
            <a:satOff val="44245"/>
            <a:lumOff val="15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68AC6-B5D9-470A-874F-5D06EAACA817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выражают определенное отношение к собеседнику.</a:t>
          </a:r>
          <a:endParaRPr lang="ru-RU" sz="2900" kern="1200" dirty="0"/>
        </a:p>
      </dsp:txBody>
      <dsp:txXfrm>
        <a:off x="1346200" y="2793999"/>
        <a:ext cx="4749800" cy="1269999"/>
      </dsp:txXfrm>
    </dsp:sp>
    <dsp:sp modelId="{8427BFB4-D4DD-4EE0-8A42-D88B602758A6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6386176"/>
            <a:satOff val="88489"/>
            <a:lumOff val="30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DAE718-4DFA-4EB3-86E4-83BA0E953900}" type="datetimeFigureOut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65095B-2316-4FB3-9E8D-21452BFE7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37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742FFC-7F6B-4345-B8CA-5F5B05B760C7}" type="datetimeFigureOut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EB39E6-572E-44BB-A264-C1D82054D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6798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r>
              <a:rPr lang="ru-RU" b="1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Луга</a:t>
            </a:r>
          </a:p>
          <a:p>
            <a:pPr>
              <a:spcBef>
                <a:spcPct val="0"/>
              </a:spcBef>
            </a:pP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(простой)</a:t>
            </a:r>
          </a:p>
          <a:p>
            <a:pPr>
              <a:spcBef>
                <a:spcPct val="0"/>
              </a:spcBef>
            </a:pPr>
            <a:endParaRPr lang="ru-RU" noProof="0" dirty="0" smtClean="0">
              <a:ea typeface="Franklin Gothic Book" pitchFamily="34" charset="0"/>
              <a:cs typeface="Franklin Gothic Book" pitchFamily="34" charset="0"/>
              <a:sym typeface="Franklin Gothic Book" pitchFamily="34" charset="0"/>
            </a:endParaRPr>
          </a:p>
          <a:p>
            <a:pPr>
              <a:spcBef>
                <a:spcPct val="0"/>
              </a:spcBef>
            </a:pPr>
            <a:r>
              <a:rPr lang="ru-RU" b="1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Примечание. </a:t>
            </a: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Этот шаблон оптимизирован для приложения PowerPoint 2010, и в нем в используется фоновый видеоролик. В PowerPoint 2007 видеоэлементы также воспроизводятся, однако при показе слайдов все содержимое будет закрыто фоновым видеороликом. В PowerPoint 2003 видео не воспроизводится, но рамка видеоэлементов остается на месте в виде статичного изображения. </a:t>
            </a:r>
            <a:b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</a:br>
            <a:endParaRPr lang="ru-RU" noProof="0" dirty="0" smtClean="0">
              <a:ea typeface="Franklin Gothic Book" pitchFamily="34" charset="0"/>
              <a:cs typeface="Franklin Gothic Book" pitchFamily="34" charset="0"/>
              <a:sym typeface="Franklin Gothic Book" pitchFamily="34" charset="0"/>
            </a:endParaRPr>
          </a:p>
          <a:p>
            <a:pPr>
              <a:spcBef>
                <a:spcPct val="0"/>
              </a:spcBef>
            </a:pP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Видео</a:t>
            </a:r>
          </a:p>
          <a:p>
            <a:pPr marL="685800" lvl="1" indent="-228600">
              <a:spcBef>
                <a:spcPct val="0"/>
              </a:spcBef>
              <a:buFont typeface="Constantia" pitchFamily="18" charset="0"/>
              <a:buAutoNum type="arabicPeriod"/>
            </a:pP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Воспроизводится автоматически после каждого перехода между слайдами.</a:t>
            </a:r>
          </a:p>
          <a:p>
            <a:pPr marL="685800" lvl="1" indent="-228600">
              <a:spcBef>
                <a:spcPct val="0"/>
              </a:spcBef>
              <a:buFont typeface="Constantia" pitchFamily="18" charset="0"/>
              <a:buAutoNum type="arabicPeriod"/>
            </a:pP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Длится 30 секунд.</a:t>
            </a:r>
          </a:p>
          <a:p>
            <a:pPr marL="685800" lvl="1" indent="-228600">
              <a:spcBef>
                <a:spcPct val="0"/>
              </a:spcBef>
              <a:buFont typeface="Constantia" pitchFamily="18" charset="0"/>
              <a:buAutoNum type="arabicPeriod"/>
            </a:pP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Воспроизводится циклически.</a:t>
            </a:r>
            <a:b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</a:br>
            <a:endParaRPr lang="ru-RU" noProof="0" dirty="0" smtClean="0">
              <a:ea typeface="Franklin Gothic Book" pitchFamily="34" charset="0"/>
              <a:cs typeface="Franklin Gothic Book" pitchFamily="34" charset="0"/>
              <a:sym typeface="Franklin Gothic Book" pitchFamily="34" charset="0"/>
            </a:endParaRPr>
          </a:p>
          <a:p>
            <a:pPr>
              <a:spcBef>
                <a:spcPct val="0"/>
              </a:spcBef>
            </a:pP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Чтобы добавить слайды или изменить макет, выполните указанные ниже действия.</a:t>
            </a:r>
          </a:p>
          <a:p>
            <a:pPr marL="685800" lvl="1" indent="-228600">
              <a:spcBef>
                <a:spcPct val="0"/>
              </a:spcBef>
              <a:buFont typeface="Constantia" pitchFamily="18" charset="0"/>
              <a:buAutoNum type="arabicPeriod"/>
            </a:pP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Чтобы добавить слайд, на вкладке </a:t>
            </a:r>
            <a:r>
              <a:rPr lang="ru-RU" b="1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Главная</a:t>
            </a: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в группе </a:t>
            </a:r>
            <a:r>
              <a:rPr lang="ru-RU" b="1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Слайды</a:t>
            </a: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щелкните стрелку под кнопкой </a:t>
            </a:r>
            <a:r>
              <a:rPr lang="ru-RU" b="1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Создать слайд</a:t>
            </a: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и в разделе </a:t>
            </a:r>
            <a:r>
              <a:rPr lang="ru-RU" b="1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Тема с движущимся фоном</a:t>
            </a: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выберите макет.</a:t>
            </a:r>
          </a:p>
          <a:p>
            <a:pPr marL="685800" lvl="1" indent="-228600">
              <a:spcBef>
                <a:spcPct val="0"/>
              </a:spcBef>
              <a:buFont typeface="Constantia" pitchFamily="18" charset="0"/>
              <a:buAutoNum type="arabicPeriod"/>
            </a:pP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Чтобы изменить макет существующего слайда, на вкладке </a:t>
            </a:r>
            <a:r>
              <a:rPr lang="ru-RU" b="1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Главная</a:t>
            </a: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в группе </a:t>
            </a:r>
            <a:r>
              <a:rPr lang="ru-RU" b="1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Слайды</a:t>
            </a: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нажмите кнопку </a:t>
            </a:r>
            <a:r>
              <a:rPr lang="ru-RU" b="1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Макет</a:t>
            </a: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и выберите нужный вариант.</a:t>
            </a:r>
          </a:p>
          <a:p>
            <a:pPr>
              <a:spcBef>
                <a:spcPct val="0"/>
              </a:spcBef>
              <a:buFont typeface="Constantia" pitchFamily="18" charset="0"/>
              <a:buAutoNum type="arabicPeriod"/>
            </a:pPr>
            <a:endParaRPr lang="ru-RU" noProof="0" dirty="0" smtClean="0">
              <a:ea typeface="Franklin Gothic Book" pitchFamily="34" charset="0"/>
              <a:cs typeface="Franklin Gothic Book" pitchFamily="34" charset="0"/>
              <a:sym typeface="Franklin Gothic Book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1013"/>
              </a:spcAft>
            </a:pPr>
            <a:r>
              <a:rPr lang="ru-RU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В этом шаблоне используется </a:t>
            </a:r>
            <a:r>
              <a:rPr lang="ru-RU" b="1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шрифт темы</a:t>
            </a:r>
            <a:r>
              <a:rPr lang="ru-RU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 «Кнопка». Чтобы просмотреть или изменить </a:t>
            </a:r>
            <a:r>
              <a:rPr lang="ru-RU" b="1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шрифт темы</a:t>
            </a:r>
            <a:r>
              <a:rPr lang="ru-RU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, выполните указанные ниже действия.</a:t>
            </a:r>
          </a:p>
          <a:p>
            <a:pPr marL="685800" lvl="1" indent="-228600">
              <a:lnSpc>
                <a:spcPct val="114000"/>
              </a:lnSpc>
              <a:spcBef>
                <a:spcPct val="0"/>
              </a:spcBef>
              <a:spcAft>
                <a:spcPts val="1013"/>
              </a:spcAft>
              <a:buFont typeface="Constantia" pitchFamily="18" charset="0"/>
              <a:buAutoNum type="arabicPeriod"/>
            </a:pPr>
            <a:r>
              <a:rPr lang="ru-RU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На вкладке </a:t>
            </a:r>
            <a:r>
              <a:rPr lang="ru-RU" b="1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Вид</a:t>
            </a:r>
            <a:r>
              <a:rPr lang="ru-RU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 в группе </a:t>
            </a:r>
            <a:r>
              <a:rPr lang="ru-RU" b="1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Режимы образцов</a:t>
            </a:r>
            <a:r>
              <a:rPr lang="ru-RU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 нажмите кнопку </a:t>
            </a:r>
            <a:r>
              <a:rPr lang="ru-RU" b="1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Образец слайдов</a:t>
            </a:r>
            <a:r>
              <a:rPr lang="ru-RU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. </a:t>
            </a:r>
          </a:p>
          <a:p>
            <a:pPr marL="685800" lvl="1" indent="-228600">
              <a:lnSpc>
                <a:spcPct val="114000"/>
              </a:lnSpc>
              <a:spcBef>
                <a:spcPct val="0"/>
              </a:spcBef>
              <a:spcAft>
                <a:spcPts val="1013"/>
              </a:spcAft>
              <a:buFont typeface="Constantia" pitchFamily="18" charset="0"/>
              <a:buAutoNum type="arabicPeriod"/>
            </a:pPr>
            <a:r>
              <a:rPr lang="ru-RU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В режиме образца слайдов выберите слайд 1 (образец слайдов для макетов с фоновым видео).</a:t>
            </a:r>
          </a:p>
          <a:p>
            <a:pPr marL="685800" lvl="1" indent="-228600">
              <a:lnSpc>
                <a:spcPct val="114000"/>
              </a:lnSpc>
              <a:spcBef>
                <a:spcPct val="0"/>
              </a:spcBef>
              <a:spcAft>
                <a:spcPts val="1013"/>
              </a:spcAft>
              <a:buFont typeface="Constantia" pitchFamily="18" charset="0"/>
              <a:buAutoNum type="arabicPeriod"/>
            </a:pPr>
            <a:r>
              <a:rPr lang="ru-RU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На вкладке </a:t>
            </a:r>
            <a:r>
              <a:rPr lang="ru-RU" b="1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Образец слайдов</a:t>
            </a:r>
            <a:r>
              <a:rPr lang="ru-RU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 в группе </a:t>
            </a:r>
            <a:r>
              <a:rPr lang="ru-RU" b="1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Изменить тему</a:t>
            </a:r>
            <a:r>
              <a:rPr lang="ru-RU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 нажмите кнопку </a:t>
            </a:r>
            <a:r>
              <a:rPr lang="ru-RU" b="1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Шрифты</a:t>
            </a:r>
            <a:r>
              <a:rPr lang="ru-RU" noProof="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 и выберите другой шрифт темы.</a:t>
            </a:r>
          </a:p>
          <a:p>
            <a:pPr>
              <a:spcBef>
                <a:spcPct val="0"/>
              </a:spcBef>
              <a:buFont typeface="Constantia" pitchFamily="18" charset="0"/>
              <a:buAutoNum type="arabicPeriod"/>
            </a:pPr>
            <a:endParaRPr lang="ru-RU" noProof="0" dirty="0" smtClean="0">
              <a:latin typeface="Calibri" pitchFamily="34" charset="0"/>
              <a:ea typeface="Calibri" pitchFamily="34" charset="0"/>
              <a:cs typeface="Times New Roman" pitchFamily="18" charset="0"/>
              <a:sym typeface="Franklin Gothic Book" pitchFamily="34" charset="0"/>
            </a:endParaRPr>
          </a:p>
          <a:p>
            <a:pPr>
              <a:spcBef>
                <a:spcPct val="0"/>
              </a:spcBef>
            </a:pP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Использование анимированных элементов</a:t>
            </a:r>
          </a:p>
          <a:p>
            <a:pPr marL="685800" lvl="1" indent="-228600">
              <a:spcBef>
                <a:spcPct val="0"/>
              </a:spcBef>
              <a:buFont typeface="Constantia" pitchFamily="18" charset="0"/>
              <a:buAutoNum type="arabicPeriod"/>
            </a:pPr>
            <a:r>
              <a:rPr lang="ru-RU" noProof="0" dirty="0" smtClean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Любая анимация начинается после перехода к следующему слайду и запуска фонового видео.</a:t>
            </a:r>
          </a:p>
          <a:p>
            <a:pPr>
              <a:spcBef>
                <a:spcPct val="0"/>
              </a:spcBef>
              <a:buFont typeface="Constantia" pitchFamily="18" charset="0"/>
              <a:buAutoNum type="arabicPeriod"/>
            </a:pPr>
            <a:endParaRPr lang="ru-RU" noProof="0" dirty="0" smtClean="0">
              <a:ea typeface="Franklin Gothic Book" pitchFamily="34" charset="0"/>
              <a:cs typeface="Franklin Gothic Book" pitchFamily="34" charset="0"/>
              <a:sym typeface="Franklin Gothic Book" pitchFamily="34" charset="0"/>
            </a:endParaRPr>
          </a:p>
          <a:p>
            <a:pPr>
              <a:spcBef>
                <a:spcPct val="0"/>
              </a:spcBef>
            </a:pPr>
            <a:endParaRPr lang="ru-RU" noProof="0" dirty="0" smtClean="0">
              <a:ea typeface="Franklin Gothic Book" pitchFamily="34" charset="0"/>
              <a:cs typeface="Franklin Gothic Book" pitchFamily="34" charset="0"/>
              <a:sym typeface="Franklin Gothic Book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C06AAE7-0D5C-4B76-836B-D7124E472E6E}" type="slidenum">
              <a:rPr lang="ru-RU">
                <a:solidFill>
                  <a:srgbClr val="FFFFFF"/>
                </a:solidFill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>
              <a:solidFill>
                <a:srgbClr val="FFFFFF"/>
              </a:solidFill>
              <a:ea typeface="Franklin Gothic Book" pitchFamily="34" charset="0"/>
              <a:cs typeface="Franklin Gothic Book" pitchFamily="34" charset="0"/>
              <a:sym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EB39E6-572E-44BB-A264-C1D82054DD0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EB39E6-572E-44BB-A264-C1D82054DD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15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EB39E6-572E-44BB-A264-C1D82054DD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EB39E6-572E-44BB-A264-C1D82054DD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EB39E6-572E-44BB-A264-C1D82054DD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EB39E6-572E-44BB-A264-C1D82054DD0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EB39E6-572E-44BB-A264-C1D82054DD0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EB39E6-572E-44BB-A264-C1D82054DD0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9810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EB39E6-572E-44BB-A264-C1D82054DD0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eld of Wheat (seamless loop) 3b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/>
          <p:cNvSpPr/>
          <p:nvPr/>
        </p:nvSpPr>
        <p:spPr>
          <a:xfrm rot="5400000">
            <a:off x="3320883" y="-1033399"/>
            <a:ext cx="2237017" cy="8875816"/>
          </a:xfrm>
          <a:prstGeom prst="round2SameRect">
            <a:avLst>
              <a:gd name="adj1" fmla="val 12924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 rot="5400000">
            <a:off x="3749357" y="-1461873"/>
            <a:ext cx="1380070" cy="8875816"/>
          </a:xfrm>
          <a:prstGeom prst="round2SameRect">
            <a:avLst>
              <a:gd name="adj1" fmla="val 23166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038" y="2334986"/>
            <a:ext cx="8517924" cy="1265464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038" y="3672013"/>
            <a:ext cx="8517924" cy="851006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1A16-6642-4A7F-95CF-687F080B71CB}" type="datetimeFigureOut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48B7-442C-4756-B40B-1A0B575C9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6360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B7FC-147E-4F29-B5D5-B783D39E6F89}" type="datetimeFigureOut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4D10-E719-4019-A4E6-832D41625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1580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eld of Wheat (seamless loop) 3b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/>
          <p:cNvSpPr/>
          <p:nvPr/>
        </p:nvSpPr>
        <p:spPr>
          <a:xfrm rot="5400000">
            <a:off x="3427625" y="112926"/>
            <a:ext cx="2023533" cy="8875816"/>
          </a:xfrm>
          <a:prstGeom prst="round2SameRect">
            <a:avLst>
              <a:gd name="adj1" fmla="val 12220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 rot="5400000">
            <a:off x="3863658" y="548959"/>
            <a:ext cx="1151468" cy="8875816"/>
          </a:xfrm>
          <a:prstGeom prst="round2SameRect">
            <a:avLst>
              <a:gd name="adj1" fmla="val 21428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55702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47533"/>
            <a:ext cx="7772400" cy="85936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A36B-6C8A-41ED-A953-A7127E87C314}" type="datetimeFigureOut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4AAB-2423-47AA-BD88-FC5D4E1E6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6201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126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126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3AFD-4876-41C0-8A20-99222CDAB7C3}" type="datetimeFigureOut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E8A3-C844-43A5-9388-4BD32022D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35097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2863"/>
            <a:ext cx="4040188" cy="639762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7118"/>
            <a:ext cx="4040188" cy="40390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28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7118"/>
            <a:ext cx="4041775" cy="40390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4958-F10B-4C34-A84C-31BC860CC0A1}" type="datetimeFigureOut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55B3-67FD-4238-83CB-0045ADB52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41634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95C2F-D9DF-4521-B88C-74660EFA708D}" type="datetimeFigureOut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25C4-0F05-482F-A85B-87AC3320F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84200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eld of Wheat (seamless loop) 3b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A5B7-F37D-484E-948C-50935D5BA152}" type="datetimeFigureOut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0D8D-01B7-46EE-8664-15D3C6340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4659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5400000">
            <a:off x="-626537" y="2179859"/>
            <a:ext cx="4724400" cy="3471333"/>
          </a:xfrm>
          <a:prstGeom prst="round2SameRect">
            <a:avLst>
              <a:gd name="adj1" fmla="val 11307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1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65725"/>
            <a:ext cx="5111750" cy="4560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6335"/>
            <a:ext cx="3008313" cy="441982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8229600" cy="10414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2AAA9-8CB5-4ECD-A845-A1E1FF232ECD}" type="datetimeFigureOut">
              <a:rPr lang="en-US"/>
              <a:pPr>
                <a:defRPr/>
              </a:pPr>
              <a:t>5/21/2012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EBA5E-0E3B-4892-9C31-7989CD0EF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7198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ield of Wheat (seamless loop) 3b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Same Side Corner Rectangle 5"/>
          <p:cNvSpPr/>
          <p:nvPr/>
        </p:nvSpPr>
        <p:spPr>
          <a:xfrm rot="5400000">
            <a:off x="3533156" y="-3270412"/>
            <a:ext cx="1812473" cy="8875816"/>
          </a:xfrm>
          <a:prstGeom prst="round2SameRect">
            <a:avLst>
              <a:gd name="adj1" fmla="val 12924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3917948" y="-3663950"/>
            <a:ext cx="1041401" cy="8877301"/>
          </a:xfrm>
          <a:prstGeom prst="round2SameRect">
            <a:avLst>
              <a:gd name="adj1" fmla="val 29600"/>
              <a:gd name="adj2" fmla="val 0"/>
            </a:avLst>
          </a:prstGeom>
          <a:solidFill>
            <a:schemeClr val="tx1">
              <a:alpha val="38000"/>
            </a:schemeClr>
          </a:solidFill>
          <a:ln w="3175">
            <a:solidFill>
              <a:schemeClr val="accent1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199" y="2111375"/>
            <a:ext cx="8238067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379764"/>
            <a:ext cx="8238067" cy="669167"/>
          </a:xfrm>
        </p:spPr>
        <p:txBody>
          <a:bodyPr anchor="ctr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8229600" cy="10414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A916-6E50-4856-8FF8-5C18B00F696B}" type="datetimeFigureOut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0A167-749A-4A28-B62F-E22CFC32B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950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ield of Wheat (seamless loop) 3b.wmv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 Same Side Corner Rectangle 11"/>
          <p:cNvSpPr/>
          <p:nvPr/>
        </p:nvSpPr>
        <p:spPr>
          <a:xfrm rot="5400000">
            <a:off x="1238992" y="-983509"/>
            <a:ext cx="6400800" cy="8875816"/>
          </a:xfrm>
          <a:prstGeom prst="round2SameRect">
            <a:avLst>
              <a:gd name="adj1" fmla="val 4981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3917948" y="-3663950"/>
            <a:ext cx="1041401" cy="8877301"/>
          </a:xfrm>
          <a:prstGeom prst="round2SameRect">
            <a:avLst>
              <a:gd name="adj1" fmla="val 29600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41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75" y="6496050"/>
            <a:ext cx="1168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440A81-C2F2-4D0D-A09C-CC4404896888}" type="datetimeFigureOut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875" y="6496050"/>
            <a:ext cx="6572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96050"/>
            <a:ext cx="5349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9EA36-B1F5-4A19-8986-09A06B6D4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65" r:id="rId2"/>
    <p:sldLayoutId id="2147483670" r:id="rId3"/>
    <p:sldLayoutId id="2147483666" r:id="rId4"/>
    <p:sldLayoutId id="2147483667" r:id="rId5"/>
    <p:sldLayoutId id="2147483668" r:id="rId6"/>
    <p:sldLayoutId id="2147483671" r:id="rId7"/>
    <p:sldLayoutId id="2147483672" r:id="rId8"/>
    <p:sldLayoutId id="2147483673" r:id="rId9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600" b="1" kern="1200" dirty="0">
          <a:solidFill>
            <a:srgbClr val="FCF9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nstantia" pitchFamily="18" charset="0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Franklin Gothic Book" pitchFamily="34" charset="0"/>
              </a:rPr>
              <a:t>Обращение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Franklin Gothic Book" pitchFamily="34" charset="0"/>
              </a:rPr>
              <a:t> 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sym typeface="Franklin Gothic Boo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buClrTx/>
              <a:buFont typeface="Franklin Gothic Book" pitchFamily="34" charset="0"/>
              <a:buNone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Отправляясь в путь….. 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Зачем мне это надо?</a:t>
            </a:r>
            <a:endParaRPr lang="ru-RU" sz="6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cs typeface="Lucida Sans Unicode" charset="0"/>
            </a:endParaRPr>
          </a:p>
          <a:p>
            <a:pPr algn="ctr"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9600" dirty="0" smtClean="0">
                <a:solidFill>
                  <a:srgbClr val="FF0000"/>
                </a:solidFill>
                <a:cs typeface="Lucida Sans Unicode" charset="0"/>
              </a:rPr>
              <a:t>я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5016137" y="1907178"/>
            <a:ext cx="3226525" cy="1711235"/>
          </a:xfrm>
          <a:prstGeom prst="wedgeEllipseCallout">
            <a:avLst>
              <a:gd name="adj1" fmla="val -57270"/>
              <a:gd name="adj2" fmla="val 479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381897" y="4362994"/>
            <a:ext cx="2952206" cy="2168435"/>
          </a:xfrm>
          <a:prstGeom prst="wedgeEllipseCallout">
            <a:avLst>
              <a:gd name="adj1" fmla="val -75332"/>
              <a:gd name="adj2" fmla="val -844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Учусь корректировать время решения задания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274320" y="1815737"/>
            <a:ext cx="4153989" cy="1737360"/>
          </a:xfrm>
          <a:prstGeom prst="wedgeEllipseCallout">
            <a:avLst>
              <a:gd name="adj1" fmla="val 51180"/>
              <a:gd name="adj2" fmla="val 512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Учусь определять различные пути  решения учебных задач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809897" y="3997234"/>
            <a:ext cx="3540034" cy="2194560"/>
          </a:xfrm>
          <a:prstGeom prst="wedgeRectCallout">
            <a:avLst>
              <a:gd name="adj1" fmla="val 51123"/>
              <a:gd name="adj2" fmla="val -6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Страница 287-288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376" y="3508344"/>
            <a:ext cx="7772400" cy="85936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Самостоятельная работа по учебнику 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Каковы функции обращения в речи?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Обращение привлекает внимание собеседника, побуждает к тому, чтобы выслушать  говорящего (пишущего).</a:t>
            </a:r>
          </a:p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 помощью обращений можно выразить определенное отношение к собеседнику.</a:t>
            </a:r>
          </a:p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 поэтической речи обращение  используется для усиления выразительности.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2" y="188685"/>
            <a:ext cx="8229600" cy="104140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Пересчитать нельзя  всех оттенков и тонкостей нашего обращения .                Н.В.Гоголь  </a:t>
            </a:r>
            <a:endParaRPr lang="ru-RU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2" descr="C:\Documents and Settings\Учитель\Рабочий стол\gogol5.jpg-big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5803" y="1600200"/>
            <a:ext cx="3752393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Работа в парах….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Задание</a:t>
            </a:r>
            <a:r>
              <a:rPr lang="en-US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Расставить недостающие знаки препинания К кому обращаются авторы в предложениях.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</a:t>
            </a:r>
          </a:p>
          <a:p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" y="513279"/>
            <a:ext cx="952282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Arial CYR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арточка №1</a:t>
            </a:r>
            <a:endParaRPr kumimoji="0" lang="ru-RU" sz="2400" b="0" i="1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 CYR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Земля родная, будь ты мне всегда мила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 (А.Плещеев)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Люблю твою, Россия, старину.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(Н.Рубцов)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Я люблю тебя, Россия, дорогая наша Русь.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М.Ножкин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Arial CYR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арточка № 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О ночь безумная, ночь теплая, немая, ты нежишься, ты млеешь (И.Тургенев)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Светись, светись, далекая звезда, чтоб я в ночи встречал тебя всегда (М.Ю.Лермонтов)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Помедли, помедли, вечерний день, продлись, продлись, очарованье. (Ф.Тютчев)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smtClean="0">
                <a:solidFill>
                  <a:srgbClr val="FF0000"/>
                </a:solidFill>
                <a:latin typeface="Arial CYR"/>
                <a:ea typeface="Times New Roman" pitchFamily="18" charset="0"/>
                <a:cs typeface="Times New Roman" pitchFamily="18" charset="0"/>
              </a:rPr>
              <a:t>Карточка №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Но вы ,профессор, оказали мне такую услугу (А Беляев)\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Мой доктор, на помощь скорей (К. Аксаков)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 Товарищ капитан, что делать с мальчиком?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" y="47067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Карточка №4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Люблю я вас, вечерние отливы и с далью неба слитый край земли (Н. Огарев)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Вижу вас, родные степи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Ой вы, луга и дубравы, я одурманен весной (С.Есенин)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Карточка № 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Расступись, о старец-море, дай приют моей волне (М.Ю. Лермонтов)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Как хорошо ты , о море ночное!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Темное море! Ты будешь мне другом.  (К. Павлова(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Карточка №6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Здравствуй, маленькая птица, вестница осенних дней! (И.С.Тургенев)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Лети, моя птичка, далеко лети, в городок мой родной (А.Плещеев)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 CYR" charset="-52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 charset="-52"/>
                <a:ea typeface="Times New Roman" pitchFamily="18" charset="0"/>
              </a:rPr>
              <a:t>Что вьешься, ласточка, к окну, что, вольная, поешь?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CYR" charset="-52"/>
                <a:ea typeface="Times New Roman" pitchFamily="18" charset="0"/>
              </a:rPr>
              <a:t>Дельвиг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Выводы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31074" y="153488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615440" y="13708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обращений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 smtClean="0"/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Мой письменный верный стол!</a:t>
            </a:r>
          </a:p>
          <a:p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Спасибо за то, что шел</a:t>
            </a:r>
          </a:p>
          <a:p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Со мною  по всем  путям.</a:t>
            </a:r>
          </a:p>
          <a:p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Меня охранял – как шрам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Мой письменный вьючный мул!</a:t>
            </a:r>
          </a:p>
          <a:p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Спасибо, что ног не гнул</a:t>
            </a:r>
          </a:p>
          <a:p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Под ношей, поклажу грез – </a:t>
            </a:r>
          </a:p>
          <a:p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Спасибо –что нес и нес.</a:t>
            </a:r>
          </a:p>
          <a:p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М.Цветаева.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Ах,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площадь, 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как холодит губы твой морозный микрофон, как сладко томит колени  твой тревожный простор, твоя черная свобода.</a:t>
            </a:r>
          </a:p>
          <a:p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А.Вознесенский.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Конь мой , конь, славянский конь, дикий, непокорный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А.К.Толстой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9" y="214812"/>
            <a:ext cx="8229600" cy="10414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Генералам  двенадцатого года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069" y="1600200"/>
            <a:ext cx="8464731" cy="4957354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Вы, чьи широкие шинели</a:t>
            </a:r>
          </a:p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Напоминали паруса,</a:t>
            </a:r>
          </a:p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Чьи шпоры весело звенели </a:t>
            </a:r>
          </a:p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 голоса,</a:t>
            </a:r>
          </a:p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 чьи глаза, как бриллианты,</a:t>
            </a:r>
          </a:p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На сердце оставляли след, </a:t>
            </a:r>
          </a:p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Очаровательные франты </a:t>
            </a:r>
          </a:p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Минувших лет!</a:t>
            </a:r>
          </a:p>
          <a:p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Одним ожесточеньем воли</a:t>
            </a:r>
          </a:p>
          <a:p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Вы брали сердце и скалу, —</a:t>
            </a:r>
          </a:p>
          <a:p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Цари на каждом бранном поле </a:t>
            </a:r>
          </a:p>
          <a:p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 на балу				М.Цветаева</a:t>
            </a:r>
            <a:endParaRPr lang="ru-RU" sz="1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Вопрос на засыпку…..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1821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Звательный падеж – отче!</a:t>
            </a:r>
          </a:p>
          <a:p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Звательный падеж – старче!</a:t>
            </a:r>
          </a:p>
          <a:p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Русской речи здесь </a:t>
            </a:r>
          </a:p>
          <a:p>
            <a:r>
              <a:rPr lang="ru-RU" sz="1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костерочек</a:t>
            </a:r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-</a:t>
            </a:r>
          </a:p>
          <a:p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Ты гори выше, гори – ярче!</a:t>
            </a:r>
          </a:p>
          <a:p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Звательный звучит</a:t>
            </a:r>
          </a:p>
          <a:p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Звонче.</a:t>
            </a:r>
          </a:p>
          <a:p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Звательный звучит чище.</a:t>
            </a:r>
          </a:p>
          <a:p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Отчий наш язык, Отче, - </a:t>
            </a:r>
          </a:p>
          <a:p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Помним, плачем тобой, </a:t>
            </a:r>
          </a:p>
          <a:p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Ищем….( М Кулакова.)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8439" y="4393837"/>
            <a:ext cx="7772400" cy="1155700"/>
          </a:xfrm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SzPct val="100000"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Franklin Gothic Book" pitchFamily="34" charset="0"/>
              </a:rPr>
              <a:t> ….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Franklin Gothic Book" pitchFamily="34" charset="0"/>
              </a:rPr>
              <a:t>сею фигурою можно советовать, хвалить, насмехаться.</a:t>
            </a:r>
            <a:endParaRPr lang="ru-RU" sz="2800" dirty="0">
              <a:solidFill>
                <a:schemeClr val="accent2">
                  <a:lumMod val="20000"/>
                  <a:lumOff val="80000"/>
                </a:schemeClr>
              </a:solidFill>
              <a:sym typeface="Franklin Gothic Book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ClrTx/>
              <a:buFont typeface="Franklin Gothic Book" pitchFamily="34" charset="0"/>
              <a:buNone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Book (Body)"/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М.В.Ломоносов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Группа 1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илюся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моя Оля, славная моя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актрисочка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….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Милая бабуся...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Моя бедная обруганная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актриска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  </a:t>
            </a:r>
          </a:p>
          <a:p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Дусик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родной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мой, дорогой мой, нежный мой муж..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Дорогой мой Антоник, золотце мое…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Милая, славная, добрая, умная жена моя, светик мой….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Олька, милая……..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Человека зовут  Павел Иванович     Васильев. Ему 40 лет. Работает инженером. Как его называют жена, родители, друзья, дети, племянники, сослуживцы, начальник, сосед по квартире, милиционер, врач, старик </a:t>
            </a:r>
            <a:r>
              <a:rPr lang="ru-RU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Хоттабыч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и т.д.?</a:t>
            </a:r>
            <a:endParaRPr lang="ru-RU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Задание</a:t>
            </a: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Придумайте обращения, учитывая предложенные  ситуации.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группа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1885" y="1732461"/>
            <a:ext cx="3008313" cy="441982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Составьте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слоган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– приветствие  гимназистам в связи с окончанием учебного года и приходом лета</a:t>
            </a: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Подпишите открытки,   передавая различные оттенки отношения к адресату.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группа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Задание</a:t>
            </a: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Инсценируйте отрывок из произведения Д.Фонвизина «Недоросль» </a:t>
            </a: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Отметьте роль обращений в данном тексте.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группа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Определите виды обращений как фигур поэтического синтаксиса.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Куда бежишь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тропинка милая</a:t>
            </a:r>
            <a:r>
              <a:rPr lang="ru-RU" dirty="0" smtClean="0"/>
              <a:t>, 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куда зовешь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куда ведешь</a:t>
            </a:r>
            <a:r>
              <a:rPr lang="ru-RU" dirty="0" smtClean="0"/>
              <a:t>?</a:t>
            </a: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Услышь меня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хорошая,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услышь меня</a:t>
            </a:r>
            <a:r>
              <a:rPr lang="ru-RU" dirty="0" smtClean="0">
                <a:solidFill>
                  <a:srgbClr val="FF0000"/>
                </a:solidFill>
              </a:rPr>
              <a:t>, красивая  , заря моя вечерняя,  любовь неугасимая!</a:t>
            </a: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ОЙ ты, </a:t>
            </a:r>
            <a:r>
              <a:rPr lang="ru-RU" dirty="0" smtClean="0">
                <a:solidFill>
                  <a:srgbClr val="FF0000"/>
                </a:solidFill>
              </a:rPr>
              <a:t>рожь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хорошо поешь! Ты о чем поешь,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золотая рожь!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 Выбор  Составить </a:t>
            </a:r>
            <a:r>
              <a:rPr lang="ru-RU" dirty="0" err="1" smtClean="0"/>
              <a:t>слоган</a:t>
            </a:r>
            <a:r>
              <a:rPr lang="ru-RU" dirty="0" smtClean="0"/>
              <a:t> на любую значимую тему.</a:t>
            </a:r>
          </a:p>
          <a:p>
            <a:r>
              <a:rPr lang="ru-RU" dirty="0" smtClean="0"/>
              <a:t>Выписать из произведений  С.Есенина 2-3 примера обращений.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Тем, кто допустил ошибки при работе в парах, повторить  опорный конспект по теме </a:t>
            </a:r>
            <a:r>
              <a:rPr lang="ru-RU" smtClean="0"/>
              <a:t>«Обращение»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Рефлексия…..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Над чем работали на уроке? </a:t>
            </a:r>
          </a:p>
          <a:p>
            <a:r>
              <a:rPr lang="ru-RU" smtClean="0"/>
              <a:t> Какая информация  является значимой для жизни?</a:t>
            </a:r>
          </a:p>
          <a:p>
            <a:r>
              <a:rPr lang="ru-RU" smtClean="0"/>
              <a:t>Продолжите предложение 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Сегодня я узнал…</a:t>
            </a:r>
          </a:p>
          <a:p>
            <a:r>
              <a:rPr lang="ru-RU" dirty="0" smtClean="0"/>
              <a:t>Я выполнял задания..</a:t>
            </a:r>
          </a:p>
          <a:p>
            <a:r>
              <a:rPr lang="ru-RU" dirty="0" smtClean="0"/>
              <a:t>Я понял, что….</a:t>
            </a:r>
          </a:p>
          <a:p>
            <a:r>
              <a:rPr lang="ru-RU" dirty="0" smtClean="0"/>
              <a:t>Я приобрел….</a:t>
            </a:r>
          </a:p>
          <a:p>
            <a:r>
              <a:rPr lang="ru-RU" dirty="0" smtClean="0"/>
              <a:t>Я научился….</a:t>
            </a:r>
          </a:p>
          <a:p>
            <a:r>
              <a:rPr lang="ru-RU" dirty="0" smtClean="0"/>
              <a:t>Было интересно..</a:t>
            </a:r>
          </a:p>
          <a:p>
            <a:r>
              <a:rPr lang="ru-RU" dirty="0" smtClean="0"/>
              <a:t>Я смог…</a:t>
            </a:r>
          </a:p>
          <a:p>
            <a:r>
              <a:rPr lang="ru-RU" smtClean="0"/>
              <a:t>Урок дал мне….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Таким образом, обращения выполняют следующие функции: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Звательный падеж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Боже, Создателю, Господи, </a:t>
            </a:r>
            <a:r>
              <a:rPr lang="ru-RU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владыко</a:t>
            </a:r>
            <a:r>
              <a:rPr lang="ru-RU" sz="4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врачу, старче, отче, отроче, </a:t>
            </a:r>
            <a:r>
              <a:rPr lang="ru-RU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метрополиче</a:t>
            </a:r>
            <a:r>
              <a:rPr lang="ru-RU" sz="4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брате, сыне, </a:t>
            </a:r>
            <a:r>
              <a:rPr lang="ru-RU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друже</a:t>
            </a:r>
            <a:r>
              <a:rPr lang="ru-RU" sz="4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 человече ,  </a:t>
            </a:r>
            <a:r>
              <a:rPr lang="ru-RU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сестро,дружино,душе</a:t>
            </a:r>
            <a:r>
              <a:rPr lang="ru-RU" sz="4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Какова сфера  использования звательных форм в речи?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FFFF00"/>
                </a:solidFill>
              </a:rPr>
              <a:t>О Цвете несказанной чистоты!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Душа моя к Тебе взывает стоном: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 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Заступнице моя,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когда б не Ты, 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 кому б еще прибегнул, недостойный? 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Иеромонах  Роман (Матюшкин)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Ты,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отче патриарх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 все бояре,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обнажена  душа моя пред вами</a:t>
            </a: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А.С.Пушкин  «Борис Годунов»  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SzPct val="100000"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Franklin Gothic Book" pitchFamily="34" charset="0"/>
              </a:rPr>
              <a:t> Верно ли это утверждение?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sym typeface="Franklin Gothic Book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13509" y="1600200"/>
            <a:ext cx="8373291" cy="4931229"/>
          </a:xfrm>
        </p:spPr>
        <p:txBody>
          <a:bodyPr anchor="ctr"/>
          <a:lstStyle/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	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  Обращение – это слово или сочетание слов, называющее того, к кому обращаются с речью.</a:t>
            </a:r>
          </a:p>
          <a:p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  2. Обращение произносится с особой, звательной интонацией </a:t>
            </a:r>
          </a:p>
          <a:p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  3. В предложении обращения могут быть главными членами предложения</a:t>
            </a:r>
          </a:p>
          <a:p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  4. Обращение имеет форму именительного падежа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    5. Обращения могут быть распространенными и нераспространенными</a:t>
            </a:r>
          </a:p>
          <a:p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  6. Обращения могут быть только одушевленными именами существительными</a:t>
            </a:r>
          </a:p>
          <a:p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  7. Обращение может находиться в любой части предложения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8. Обращение выделяется запятыми или восклицательным знаком.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Franklin Gothic Book" pitchFamily="34" charset="0"/>
              <a:sym typeface="Franklin Gothic Boo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Проверьте, занесите оценку в карточку контроля.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600200"/>
            <a:ext cx="8307977" cy="4996543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  +</a:t>
            </a:r>
          </a:p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  +</a:t>
            </a:r>
          </a:p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3   -</a:t>
            </a:r>
          </a:p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4  +</a:t>
            </a:r>
          </a:p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5  +</a:t>
            </a:r>
          </a:p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6  -</a:t>
            </a:r>
          </a:p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7  +</a:t>
            </a:r>
          </a:p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8  +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.                                                        </a:t>
            </a:r>
            <a:endParaRPr lang="ru-RU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Зачем нужны обращения?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Формулируем тему урока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Функции обращения в речи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254000"/>
            <a:ext cx="8229600" cy="10414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Сформулируйте задачи  урока…..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577" y="1613263"/>
            <a:ext cx="8229600" cy="4525963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Расширить ……..</a:t>
            </a:r>
          </a:p>
          <a:p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Учиться  употреблять……………</a:t>
            </a:r>
          </a:p>
          <a:p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Знать</a:t>
            </a:r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…………………………………</a:t>
            </a:r>
            <a:endParaRPr lang="ru-RU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742066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33DC20-EDA9-4718-ACDD-4E76D03917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826</Words>
  <Application>Microsoft Office PowerPoint</Application>
  <PresentationFormat>Экран (4:3)</PresentationFormat>
  <Paragraphs>207</Paragraphs>
  <Slides>28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TS102742066</vt:lpstr>
      <vt:lpstr>Обращение </vt:lpstr>
      <vt:lpstr> Вопрос на засыпку…..</vt:lpstr>
      <vt:lpstr>Звательный падеж</vt:lpstr>
      <vt:lpstr>Какова сфера  использования звательных форм в речи?</vt:lpstr>
      <vt:lpstr> Верно ли это утверждение?</vt:lpstr>
      <vt:lpstr>Проверьте, занесите оценку в карточку контроля.</vt:lpstr>
      <vt:lpstr> Зачем нужны обращения?</vt:lpstr>
      <vt:lpstr>Функции обращения в речи </vt:lpstr>
      <vt:lpstr>Сформулируйте задачи  урока…..</vt:lpstr>
      <vt:lpstr>Зачем мне это надо?</vt:lpstr>
      <vt:lpstr>Страница 287-288</vt:lpstr>
      <vt:lpstr>Каковы функции обращения в речи?</vt:lpstr>
      <vt:lpstr>Пересчитать нельзя  всех оттенков и тонкостей нашего обращения .                Н.В.Гоголь  </vt:lpstr>
      <vt:lpstr>Работа в парах….</vt:lpstr>
      <vt:lpstr>Слайд 15</vt:lpstr>
      <vt:lpstr>Слайд 16</vt:lpstr>
      <vt:lpstr>Выводы</vt:lpstr>
      <vt:lpstr>Примеры обращений</vt:lpstr>
      <vt:lpstr>Генералам  двенадцатого года</vt:lpstr>
      <vt:lpstr> ….сею фигурою можно советовать, хвалить, насмехаться.</vt:lpstr>
      <vt:lpstr>Группа 1</vt:lpstr>
      <vt:lpstr>2 группа</vt:lpstr>
      <vt:lpstr>3 группа</vt:lpstr>
      <vt:lpstr>4 группа</vt:lpstr>
      <vt:lpstr>Определите виды обращений как фигур поэтического синтаксиса.</vt:lpstr>
      <vt:lpstr>Домашнее задание</vt:lpstr>
      <vt:lpstr>Рефлексия…..</vt:lpstr>
      <vt:lpstr> Таким образом, обращения выполняют следующие функции: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2012-05-07T02:38:40Z</dcterms:created>
  <dcterms:modified xsi:type="dcterms:W3CDTF">2012-05-21T17:01:49Z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TC027420669991</vt:lpwstr>
  </property>
</Properties>
</file>