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AB3-F860-4330-8C9F-29534097C294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4AEC7-470A-4621-83FA-0A1EF12CA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mayls.ru/smile/animashki-eda-1013.html" TargetMode="External"/><Relationship Id="rId13" Type="http://schemas.openxmlformats.org/officeDocument/2006/relationships/image" Target="../media/image7.gif"/><Relationship Id="rId3" Type="http://schemas.openxmlformats.org/officeDocument/2006/relationships/hyperlink" Target="http://smayls.ru/smile/animashki-eda-994.html" TargetMode="External"/><Relationship Id="rId7" Type="http://schemas.openxmlformats.org/officeDocument/2006/relationships/image" Target="../media/image4.gif"/><Relationship Id="rId12" Type="http://schemas.openxmlformats.org/officeDocument/2006/relationships/hyperlink" Target="http://smayls.ru/smile/animashki-eda-980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ayls.ru/smile/animashki-eda-1019.html" TargetMode="External"/><Relationship Id="rId11" Type="http://schemas.openxmlformats.org/officeDocument/2006/relationships/image" Target="../media/image6.gif"/><Relationship Id="rId5" Type="http://schemas.openxmlformats.org/officeDocument/2006/relationships/image" Target="../media/image3.gif"/><Relationship Id="rId10" Type="http://schemas.openxmlformats.org/officeDocument/2006/relationships/hyperlink" Target="http://smayls.ru/smile/animashki-eda-1031.html" TargetMode="External"/><Relationship Id="rId4" Type="http://schemas.openxmlformats.org/officeDocument/2006/relationships/image" Target="../media/image2.gif"/><Relationship Id="rId9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9.gif"/><Relationship Id="rId7" Type="http://schemas.openxmlformats.org/officeDocument/2006/relationships/image" Target="../media/image1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ayls.ru/smile/animashki-eda-1027.html" TargetMode="External"/><Relationship Id="rId5" Type="http://schemas.openxmlformats.org/officeDocument/2006/relationships/image" Target="../media/image10.gif"/><Relationship Id="rId4" Type="http://schemas.openxmlformats.org/officeDocument/2006/relationships/hyperlink" Target="http://smayls.ru/smile/animashki-eda-97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s.ru/smile/animashki-eda-1023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hyperlink" Target="http://smayls.ru/smile/animashki-eda-951.html" TargetMode="Externa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hyperlink" Target="http://smayls.ru/smile/animashki-koshki-1401.html" TargetMode="External"/><Relationship Id="rId7" Type="http://schemas.openxmlformats.org/officeDocument/2006/relationships/image" Target="../media/image22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10" Type="http://schemas.openxmlformats.org/officeDocument/2006/relationships/image" Target="../media/image25.gif"/><Relationship Id="rId4" Type="http://schemas.openxmlformats.org/officeDocument/2006/relationships/image" Target="../media/image19.gif"/><Relationship Id="rId9" Type="http://schemas.openxmlformats.org/officeDocument/2006/relationships/image" Target="../media/image2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28.gif"/><Relationship Id="rId4" Type="http://schemas.openxmlformats.org/officeDocument/2006/relationships/hyperlink" Target="http://u.to/zW0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hyperlink" Target="http://smiles.33b.ru/smile.108739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Documents and Settings\Мама\Мои документы\Мои рисунки\фоны\orange6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4291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МОУ СОШ № 16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8715404" cy="3857652"/>
          </a:xfrm>
          <a:scene3d>
            <a:camera prst="isometricLeftDown"/>
            <a:lightRig rig="threePt" dir="t"/>
          </a:scene3d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8858280" cy="6370975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РУССКОЕ УСТНОЕ НАРОДНОЕ ТВОРЧЕСТВО.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ЗАГАДКИ,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ПРИБАУТКИ,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СКОРОГОВОРКИ.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Камзалакова О.К.,</a:t>
            </a:r>
          </a:p>
          <a:p>
            <a:pPr algn="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у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читель русского языка и литературы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" descr="C:\Documents and Settings\Мама\Мои документы\Мои рисунки\Рамочки 25\293969-c100fbdf52da6e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.yoursmileys.ru/tsmile/children/t85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786190"/>
            <a:ext cx="1143008" cy="15001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1500161" y="4441511"/>
            <a:ext cx="4921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Шла Саша по шоссе и сосала сушку.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85728"/>
            <a:ext cx="56435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Две веселые овечки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Разрезвились возле речки.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Прыг-скок, прыг-скок!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Скачут белые овечки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Рано утром возле речки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Прыг-скок, прыг-скок! (весело скачем)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Вверх до неба, вниз до травки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Вверх до неба, вниз до травки.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(встаем на носочки, тянемся, потом приседаем)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А потом кружились (кружимся)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И речку свалились. (падаем)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6" descr="Овен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2017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Овен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785794"/>
            <a:ext cx="12017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" descr="C:\Documents and Settings\Мама\Мои документы\Мои рисунки\картинки об отдыхе\73590-4adf072f46501c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opr00D8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357430"/>
            <a:ext cx="2786082" cy="194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Documents and Settings\Мама\Мои документы\Мои рисунки\фоны\orange6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83809"/>
            <a:ext cx="2857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Вьётся длинная лиана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забору вверх и вдоль.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 созреет - для гурмана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что это?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1" descr="Анимашки Еда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3" y="0"/>
            <a:ext cx="928693" cy="1857364"/>
          </a:xfrm>
          <a:prstGeom prst="rect">
            <a:avLst/>
          </a:prstGeom>
          <a:noFill/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14744" y="393610"/>
            <a:ext cx="2286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Как надела сто рубах,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Захрустела на зубах.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j007617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0"/>
            <a:ext cx="2214578" cy="200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85720" y="2439749"/>
            <a:ext cx="29289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Красна девица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Сидит в темнице,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А коса на улице.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6" descr="Анимашки Еда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1928802"/>
            <a:ext cx="1643074" cy="1714512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43438" y="1414779"/>
            <a:ext cx="24288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Кафтан на мне зеленый,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А сердце, как кумач.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На вкус, как сахар сладок,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На вид - похож на мяч.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2" descr="Анимашки Еда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86644" y="1928802"/>
            <a:ext cx="1857356" cy="2428892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322418"/>
            <a:ext cx="34289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Мала, как мышь,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Красна, как кровь,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Вкусна, как мед.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4" descr="Анимашки Еда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5984" y="4929198"/>
            <a:ext cx="1928826" cy="1552579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000496" y="4289671"/>
            <a:ext cx="51435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Круглое, румяное с дерева достану я,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На тарелку положу, «Кушай, мамочка»,- скажу.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65" descr="Анимашки Еда">
            <a:hlinkClick r:id="rId12"/>
          </p:cNvPr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15074" y="5357826"/>
            <a:ext cx="1719270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2" grpId="0"/>
      <p:bldP spid="13314" grpId="0"/>
      <p:bldP spid="13315" grpId="0" build="allAtOnce"/>
      <p:bldP spid="133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:\Банк для презентаций\все шаблоны вместе\рамки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7" descr="MANWAL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508500"/>
            <a:ext cx="11525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857233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Кругла, а не луна, желта, а не бумага, с хвостиком, а не мышь.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73" descr="Анимашки Еда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1285860"/>
            <a:ext cx="1143000" cy="11811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628" y="2513262"/>
            <a:ext cx="41433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Я длинный и зеленый, вкусен я соленый,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Вкусен и сырой. Кто же я такой?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14414" y="3403710"/>
            <a:ext cx="32861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Круглое, румяное,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Я расту на ветке.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Любят меня взрослые,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И маленькие детки.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8" descr="Анимашки Еда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3714752"/>
            <a:ext cx="1228725" cy="1447800"/>
          </a:xfrm>
          <a:prstGeom prst="rect">
            <a:avLst/>
          </a:prstGeom>
          <a:noFill/>
        </p:spPr>
      </p:pic>
      <p:pic>
        <p:nvPicPr>
          <p:cNvPr id="11266" name="Picture 2" descr="http://animashky.ru/flist/obprodukt/8/47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2214554"/>
            <a:ext cx="1724025" cy="7524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4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:\Банк для презентаций\все шаблоны вместе\рамки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00166" y="1071546"/>
            <a:ext cx="32861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Была зеленой, маленькой,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Потом я стала аленькой.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На солнце почернела я,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 вот теперь я спелая.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22" descr="Анимашки Еда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928670"/>
            <a:ext cx="1566868" cy="1228725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6248" y="2463149"/>
            <a:ext cx="3571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вкусна, кругла, красива!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Свекольник, борщ и винегрет...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сочна, ну просто диво!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 тебя уж не обед!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во всем ты помогла,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зовут тебя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Picture 94" descr="Анимашки Еда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2786058"/>
            <a:ext cx="214314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Мама\Мои документы\Мои рисунки\фоны\limon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9001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Был баран белокрыл,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285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Всех баранов перебелокрылил.</a:t>
            </a:r>
          </a:p>
          <a:p>
            <a:pPr lvl="0" indent="285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857233"/>
            <a:ext cx="6500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Белые бараны били в барабаны.</a:t>
            </a:r>
            <a:endParaRPr lang="ru-RU" sz="2000" b="1" i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758186-0c64342ff8a400e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71480"/>
            <a:ext cx="2024064" cy="2000264"/>
          </a:xfrm>
          <a:prstGeom prst="rect">
            <a:avLst/>
          </a:prstGeom>
          <a:noFill/>
        </p:spPr>
      </p:pic>
      <p:pic>
        <p:nvPicPr>
          <p:cNvPr id="7" name="Picture 15" descr="volni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571612"/>
            <a:ext cx="3571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14810" y="2214554"/>
            <a:ext cx="45005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Наша река широка, как Ока.</a:t>
            </a:r>
            <a:endParaRPr lang="ru-RU" sz="20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indent="285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Как Ока, широка наша река.</a:t>
            </a:r>
            <a:endParaRPr lang="ru-RU" sz="20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indent="285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Так, как Ока, широка наша река.</a:t>
            </a:r>
            <a:endParaRPr lang="ru-RU" sz="20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57158" y="4620836"/>
            <a:ext cx="3786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Белый снег. Белый мел.</a:t>
            </a:r>
            <a:endParaRPr lang="ru-RU" sz="2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indent="285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Белый </a:t>
            </a:r>
            <a:r>
              <a:rPr lang="ru-RU" sz="2000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Белой </a:t>
            </a:r>
            <a:r>
              <a:rPr lang="ru-RU" sz="2000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даже не была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11" descr="j032374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4214818"/>
            <a:ext cx="2500330" cy="237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Мама\Мои документы\Мои рисунки\фоны\limon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14810" y="214291"/>
            <a:ext cx="46434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Киска ниточки мотала (словно мотаем клубок),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И клубочки продавала (протягиваем ладонями вверх).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Сколько стоит?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Три рубля (показываем пальчиками”три”)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Покупайте у меня! (опять протягиваем ручки).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Picture 83" descr="Анимашки Кошк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57166"/>
            <a:ext cx="2214578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571744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Пой-ка, подпевай-ка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Десять птичек стайка.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Эта птичка - воробей,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Эта птичка - свиристель,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Эта птичка - коростель,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Эта птичка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совушка</a:t>
            </a:r>
            <a:r>
              <a:rPr lang="ru-RU" sz="2000" b="1" i="1" dirty="0" smtClean="0">
                <a:solidFill>
                  <a:srgbClr val="C00000"/>
                </a:solidFill>
              </a:rPr>
              <a:t>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Пестренькое перышко,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Это зяблик,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Это стриж,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Это развеселый чиж.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Ну а это -… злой орлан!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Птички-птички, по домам! (рука снова сжимается в кулак)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6" name="Picture 39" descr="blbird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643182"/>
            <a:ext cx="12398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23d1140620db983661c5a4c0a2f0208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4071942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6" descr="bird1-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572008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bird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72198" y="3571876"/>
            <a:ext cx="1285884" cy="137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Без названия - Юлия Владимировна Шабай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86710" y="2857496"/>
            <a:ext cx="1000100" cy="1285884"/>
          </a:xfrm>
          <a:prstGeom prst="rect">
            <a:avLst/>
          </a:prstGeom>
          <a:noFill/>
        </p:spPr>
      </p:pic>
      <p:pic>
        <p:nvPicPr>
          <p:cNvPr id="11" name="Picture 19" descr="758197-dad4ec029538bafe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5000636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Documents and Settings\Мама\Мои документы\Мои рисунки\фоны\orange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8"/>
            <a:ext cx="9144000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55721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Молоточком я стучу (стучим кулачком по кулачку),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Дом построить я хочу (складываем над собой “крышу” ладошками),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Строю я высокий дом! (ручки вверх)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Буду жить я в доме том! (опять домиком ладошки)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21m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86446" y="214290"/>
            <a:ext cx="2857520" cy="19526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43570" y="2714620"/>
            <a:ext cx="30003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Смотрит солнышко в окошко,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Светит в нашу комнату.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Мы захлопаем в ладошки -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Очень рады солнышку.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19" descr="http://s015.radikal.ru/i331/1011/1a/c7f511677bf4.gif">
            <a:hlinkClick r:id="rId4" tooltip="http://www.radikal.ru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2857496"/>
            <a:ext cx="2428892" cy="1928826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4857760"/>
            <a:ext cx="54292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Наловила налимов, переналовила, ловила налима, ловила да так и не выловила.</a:t>
            </a:r>
          </a:p>
          <a:p>
            <a:pPr marL="0" marR="0" lvl="0" indent="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0" descr="ag00628_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162" y="4143380"/>
            <a:ext cx="3494118" cy="249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Documents and Settings\Мама\Мои документы\Мои рисунки\фоны\orange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8"/>
            <a:ext cx="9144000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4857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Этот пальчик лег поспать,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Этот пальчик - прыг в кровать.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Этот пальчик прикорнул,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Этот пальчик уж заснул.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Тише, пальчик, не шуми,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Своих братьев не буди!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Встали пальчики, ура!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детский сад идти пора!!!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(Пальцы вначале загибаются в кулак, а потом резко разжимаются при слове: встали…)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11" descr="wavehan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71480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72066" y="3643314"/>
            <a:ext cx="3357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Раз, два, три, четыре, пять,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Вышли пальчики гулять.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Этот пальчик в лес пошел,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Этот пальчик гриб нашел,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Этот пальчик чистить стал,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Этот пальчик жарить стал,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Ну а этот только ел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Оттого и потолстел!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cef9901a90f40e50105b911baeb82a26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4572008"/>
            <a:ext cx="26432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" descr="C:\Documents and Settings\Мама\Мои документы\Мои рисунки\Рамочки 25\293969-c100fbdf52da6e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38466"/>
            <a:ext cx="4357686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 от простуды он избавил,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витаминов нам добавил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  от гриппа мне помог,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Горький доктор наш...  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36" descr="http://animashky.ru/flist/obprodukt/8/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928670"/>
            <a:ext cx="1857388" cy="1714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7752" y="4071942"/>
            <a:ext cx="2857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Семьдесят одежек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и все без застежек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6" name="Picture 32" descr="http://animashky.ru/flist/obprodukt/8/2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92893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316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МОУ СОШ № 16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 16</dc:title>
  <dc:creator>Валек</dc:creator>
  <cp:lastModifiedBy>Валек</cp:lastModifiedBy>
  <cp:revision>28</cp:revision>
  <dcterms:created xsi:type="dcterms:W3CDTF">2012-07-06T07:28:17Z</dcterms:created>
  <dcterms:modified xsi:type="dcterms:W3CDTF">2012-07-11T23:24:34Z</dcterms:modified>
</cp:coreProperties>
</file>