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aiff" ContentType="audio/aif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13.jpg" ContentType="image/gif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15"/>
  </p:notesMasterIdLst>
  <p:sldIdLst>
    <p:sldId id="286" r:id="rId2"/>
    <p:sldId id="285" r:id="rId3"/>
    <p:sldId id="263" r:id="rId4"/>
    <p:sldId id="281" r:id="rId5"/>
    <p:sldId id="282" r:id="rId6"/>
    <p:sldId id="265" r:id="rId7"/>
    <p:sldId id="266" r:id="rId8"/>
    <p:sldId id="275" r:id="rId9"/>
    <p:sldId id="274" r:id="rId10"/>
    <p:sldId id="268" r:id="rId11"/>
    <p:sldId id="269" r:id="rId12"/>
    <p:sldId id="270" r:id="rId13"/>
    <p:sldId id="284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FFFF00"/>
    <a:srgbClr val="FF6600"/>
    <a:srgbClr val="00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26" autoAdjust="0"/>
    <p:restoredTop sz="94660"/>
  </p:normalViewPr>
  <p:slideViewPr>
    <p:cSldViewPr>
      <p:cViewPr varScale="1">
        <p:scale>
          <a:sx n="65" d="100"/>
          <a:sy n="65" d="100"/>
        </p:scale>
        <p:origin x="-103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D5ACF0-1AC2-4558-ADAA-4729C0A2F6B0}" type="datetimeFigureOut">
              <a:rPr lang="ru-RU" smtClean="0"/>
              <a:t>27.06.2014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2542B8-6C70-4616-A32C-DD50B6C8A9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9283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B2CD2A-DE86-4963-904F-675C88A2AC5A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9219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20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21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22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23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24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25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226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73250"/>
            <a:ext cx="7772400" cy="155575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9227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9228" name="Rectangle 12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229" name="Rectangle 13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230" name="Rectangle 14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472AFA0-6304-4952-A76B-D757F33C64F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>
        <p14:vortex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842410-7C40-426B-939F-8CB1D3A1493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5080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>
        <p14:vortex dir="r"/>
      </p:transition>
    </mc:Choice>
    <mc:Fallback xmlns="">
      <p:transition spd="slow" advClick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C973BF-8E79-4C3E-BAFB-E360A401296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0747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>
        <p14:vortex dir="r"/>
      </p:transition>
    </mc:Choice>
    <mc:Fallback xmlns="">
      <p:transition spd="slow" advClick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E9A0A1F0-6F2F-414A-B35D-0F32D2BFB25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4622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>
        <p14:vortex dir="r"/>
      </p:transition>
    </mc:Choice>
    <mc:Fallback xmlns="">
      <p:transition spd="slow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6F6648-CF5D-4F7D-8E76-8B854690E90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6640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>
        <p14:vortex dir="r"/>
      </p:transition>
    </mc:Choice>
    <mc:Fallback xmlns="">
      <p:transition spd="slow" advClick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64633E-EB74-4825-A2A7-8039C07B3F3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409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>
        <p14:vortex dir="r"/>
      </p:transition>
    </mc:Choice>
    <mc:Fallback xmlns="">
      <p:transition spd="slow"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7645A5-7B0F-46EB-90B6-22207B9FFF2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3909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>
        <p14:vortex dir="r"/>
      </p:transition>
    </mc:Choice>
    <mc:Fallback xmlns="">
      <p:transition spd="slow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DF9551-DA32-42ED-8DB2-698EA1F371A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35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>
        <p14:vortex dir="r"/>
      </p:transition>
    </mc:Choice>
    <mc:Fallback xmlns="">
      <p:transition spd="slow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A42FA7-8F08-4C7E-AACA-E63D560D964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0386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>
        <p14:vortex dir="r"/>
      </p:transition>
    </mc:Choice>
    <mc:Fallback xmlns="">
      <p:transition spd="slow" advClick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D19027-9EB6-4B65-B832-E738A4A9385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1833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>
        <p14:vortex dir="r"/>
      </p:transition>
    </mc:Choice>
    <mc:Fallback xmlns="">
      <p:transition spd="slow"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DB197E-56AF-47B4-B842-5DAA3747114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7076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>
        <p14:vortex dir="r"/>
      </p:transition>
    </mc:Choice>
    <mc:Fallback xmlns="">
      <p:transition spd="slow" advClick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E7EBA1-F67C-4376-B657-24DA7967271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582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>
        <p14:vortex dir="r"/>
      </p:transition>
    </mc:Choice>
    <mc:Fallback xmlns="">
      <p:transition spd="slow"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8195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196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197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198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199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00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01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8202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203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204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8205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8206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fld id="{EED1AF56-69F0-4987-BBB7-B214722A2FA8}" type="slidenum">
              <a:rPr lang="ru-RU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</p:sldLayoutIdLst>
  <mc:AlternateContent xmlns:mc="http://schemas.openxmlformats.org/markup-compatibility/2006" xmlns:p14="http://schemas.microsoft.com/office/powerpoint/2010/main">
    <mc:Choice Requires="p14">
      <p:transition spd="slow" p14:dur="4000" advClick="0">
        <p14:vortex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audio" Target="../media/media1.mp3"/><Relationship Id="rId7" Type="http://schemas.openxmlformats.org/officeDocument/2006/relationships/image" Target="../media/image1.jpg"/><Relationship Id="rId2" Type="http://schemas.microsoft.com/office/2007/relationships/media" Target="../media/media1.mp3"/><Relationship Id="rId1" Type="http://schemas.openxmlformats.org/officeDocument/2006/relationships/audio" Target="../media/audio1.wav"/><Relationship Id="rId6" Type="http://schemas.openxmlformats.org/officeDocument/2006/relationships/slideLayout" Target="../slideLayouts/slideLayout6.xml"/><Relationship Id="rId5" Type="http://schemas.openxmlformats.org/officeDocument/2006/relationships/audio" Target="../media/media2.mp3"/><Relationship Id="rId10" Type="http://schemas.openxmlformats.org/officeDocument/2006/relationships/image" Target="../media/image3.png"/><Relationship Id="rId4" Type="http://schemas.microsoft.com/office/2007/relationships/media" Target="../media/media2.mp3"/><Relationship Id="rId9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media1.mp3"/><Relationship Id="rId7" Type="http://schemas.openxmlformats.org/officeDocument/2006/relationships/slide" Target="slide3.xml"/><Relationship Id="rId2" Type="http://schemas.microsoft.com/office/2007/relationships/media" Target="../media/media1.mp3"/><Relationship Id="rId1" Type="http://schemas.openxmlformats.org/officeDocument/2006/relationships/audio" Target="../media/audio1.wav"/><Relationship Id="rId6" Type="http://schemas.openxmlformats.org/officeDocument/2006/relationships/slideLayout" Target="../slideLayouts/slideLayout6.xml"/><Relationship Id="rId5" Type="http://schemas.openxmlformats.org/officeDocument/2006/relationships/audio" Target="../media/media2.mp3"/><Relationship Id="rId4" Type="http://schemas.microsoft.com/office/2007/relationships/media" Target="../media/media2.mp3"/><Relationship Id="rId9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media1.mp3"/><Relationship Id="rId7" Type="http://schemas.openxmlformats.org/officeDocument/2006/relationships/slide" Target="slide3.xml"/><Relationship Id="rId2" Type="http://schemas.microsoft.com/office/2007/relationships/media" Target="../media/media1.mp3"/><Relationship Id="rId1" Type="http://schemas.openxmlformats.org/officeDocument/2006/relationships/audio" Target="../media/audio1.wav"/><Relationship Id="rId6" Type="http://schemas.openxmlformats.org/officeDocument/2006/relationships/slideLayout" Target="../slideLayouts/slideLayout6.xml"/><Relationship Id="rId5" Type="http://schemas.openxmlformats.org/officeDocument/2006/relationships/audio" Target="../media/media2.mp3"/><Relationship Id="rId10" Type="http://schemas.openxmlformats.org/officeDocument/2006/relationships/image" Target="../media/image11.jpeg"/><Relationship Id="rId4" Type="http://schemas.microsoft.com/office/2007/relationships/media" Target="../media/media2.mp3"/><Relationship Id="rId9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media1.mp3"/><Relationship Id="rId7" Type="http://schemas.openxmlformats.org/officeDocument/2006/relationships/slide" Target="slide3.xml"/><Relationship Id="rId2" Type="http://schemas.microsoft.com/office/2007/relationships/media" Target="../media/media1.mp3"/><Relationship Id="rId1" Type="http://schemas.openxmlformats.org/officeDocument/2006/relationships/audio" Target="../media/audio1.wav"/><Relationship Id="rId6" Type="http://schemas.openxmlformats.org/officeDocument/2006/relationships/slideLayout" Target="../slideLayouts/slideLayout6.xml"/><Relationship Id="rId5" Type="http://schemas.openxmlformats.org/officeDocument/2006/relationships/audio" Target="../media/media2.mp3"/><Relationship Id="rId10" Type="http://schemas.openxmlformats.org/officeDocument/2006/relationships/image" Target="../media/image12.jpeg"/><Relationship Id="rId4" Type="http://schemas.microsoft.com/office/2007/relationships/media" Target="../media/media2.mp3"/><Relationship Id="rId9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4.png"/><Relationship Id="rId4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13" Type="http://schemas.openxmlformats.org/officeDocument/2006/relationships/image" Target="../media/image5.gif"/><Relationship Id="rId3" Type="http://schemas.openxmlformats.org/officeDocument/2006/relationships/audio" Target="../media/audio1.wav"/><Relationship Id="rId7" Type="http://schemas.openxmlformats.org/officeDocument/2006/relationships/audio" Target="../media/media2.mp3"/><Relationship Id="rId12" Type="http://schemas.openxmlformats.org/officeDocument/2006/relationships/image" Target="../media/image3.png"/><Relationship Id="rId2" Type="http://schemas.openxmlformats.org/officeDocument/2006/relationships/audio" Target="../media/media3.aiff"/><Relationship Id="rId1" Type="http://schemas.microsoft.com/office/2007/relationships/media" Target="../media/media3.aiff"/><Relationship Id="rId6" Type="http://schemas.microsoft.com/office/2007/relationships/media" Target="../media/media2.mp3"/><Relationship Id="rId11" Type="http://schemas.openxmlformats.org/officeDocument/2006/relationships/image" Target="../media/image2.png"/><Relationship Id="rId5" Type="http://schemas.openxmlformats.org/officeDocument/2006/relationships/audio" Target="../media/media1.mp3"/><Relationship Id="rId10" Type="http://schemas.openxmlformats.org/officeDocument/2006/relationships/slide" Target="slide1.xml"/><Relationship Id="rId4" Type="http://schemas.microsoft.com/office/2007/relationships/media" Target="../media/media1.mp3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media1.mp3"/><Relationship Id="rId7" Type="http://schemas.openxmlformats.org/officeDocument/2006/relationships/slide" Target="slide3.xml"/><Relationship Id="rId2" Type="http://schemas.microsoft.com/office/2007/relationships/media" Target="../media/media1.mp3"/><Relationship Id="rId1" Type="http://schemas.openxmlformats.org/officeDocument/2006/relationships/audio" Target="../media/audio1.wav"/><Relationship Id="rId6" Type="http://schemas.openxmlformats.org/officeDocument/2006/relationships/slideLayout" Target="../slideLayouts/slideLayout6.xml"/><Relationship Id="rId5" Type="http://schemas.openxmlformats.org/officeDocument/2006/relationships/audio" Target="../media/media2.mp3"/><Relationship Id="rId4" Type="http://schemas.microsoft.com/office/2007/relationships/media" Target="../media/media2.mp3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media1.mp3"/><Relationship Id="rId7" Type="http://schemas.openxmlformats.org/officeDocument/2006/relationships/slide" Target="slide3.xml"/><Relationship Id="rId2" Type="http://schemas.microsoft.com/office/2007/relationships/media" Target="../media/media1.mp3"/><Relationship Id="rId1" Type="http://schemas.openxmlformats.org/officeDocument/2006/relationships/audio" Target="../media/audio1.wav"/><Relationship Id="rId6" Type="http://schemas.openxmlformats.org/officeDocument/2006/relationships/slideLayout" Target="../slideLayouts/slideLayout7.xml"/><Relationship Id="rId5" Type="http://schemas.openxmlformats.org/officeDocument/2006/relationships/audio" Target="../media/media2.mp3"/><Relationship Id="rId10" Type="http://schemas.openxmlformats.org/officeDocument/2006/relationships/image" Target="../media/image6.jpeg"/><Relationship Id="rId4" Type="http://schemas.microsoft.com/office/2007/relationships/media" Target="../media/media2.mp3"/><Relationship Id="rId9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media1.mp3"/><Relationship Id="rId7" Type="http://schemas.openxmlformats.org/officeDocument/2006/relationships/slide" Target="slide3.xml"/><Relationship Id="rId2" Type="http://schemas.microsoft.com/office/2007/relationships/media" Target="../media/media1.mp3"/><Relationship Id="rId1" Type="http://schemas.openxmlformats.org/officeDocument/2006/relationships/audio" Target="../media/audio1.wav"/><Relationship Id="rId6" Type="http://schemas.openxmlformats.org/officeDocument/2006/relationships/slideLayout" Target="../slideLayouts/slideLayout7.xml"/><Relationship Id="rId5" Type="http://schemas.openxmlformats.org/officeDocument/2006/relationships/audio" Target="../media/media2.mp3"/><Relationship Id="rId10" Type="http://schemas.openxmlformats.org/officeDocument/2006/relationships/image" Target="../media/image7.gif"/><Relationship Id="rId4" Type="http://schemas.microsoft.com/office/2007/relationships/media" Target="../media/media2.mp3"/><Relationship Id="rId9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media1.mp3"/><Relationship Id="rId7" Type="http://schemas.openxmlformats.org/officeDocument/2006/relationships/slide" Target="slide3.xml"/><Relationship Id="rId2" Type="http://schemas.microsoft.com/office/2007/relationships/media" Target="../media/media1.mp3"/><Relationship Id="rId1" Type="http://schemas.openxmlformats.org/officeDocument/2006/relationships/audio" Target="../media/audio1.wav"/><Relationship Id="rId6" Type="http://schemas.openxmlformats.org/officeDocument/2006/relationships/slideLayout" Target="../slideLayouts/slideLayout6.xml"/><Relationship Id="rId5" Type="http://schemas.openxmlformats.org/officeDocument/2006/relationships/audio" Target="../media/media2.mp3"/><Relationship Id="rId4" Type="http://schemas.microsoft.com/office/2007/relationships/media" Target="../media/media2.mp3"/><Relationship Id="rId9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1.mp3"/><Relationship Id="rId7" Type="http://schemas.openxmlformats.org/officeDocument/2006/relationships/image" Target="../media/image2.png"/><Relationship Id="rId2" Type="http://schemas.microsoft.com/office/2007/relationships/media" Target="../media/media1.mp3"/><Relationship Id="rId1" Type="http://schemas.openxmlformats.org/officeDocument/2006/relationships/audio" Target="../media/audio1.wav"/><Relationship Id="rId6" Type="http://schemas.openxmlformats.org/officeDocument/2006/relationships/slideLayout" Target="../slideLayouts/slideLayout6.xml"/><Relationship Id="rId5" Type="http://schemas.openxmlformats.org/officeDocument/2006/relationships/audio" Target="../media/media2.mp3"/><Relationship Id="rId4" Type="http://schemas.microsoft.com/office/2007/relationships/media" Target="../media/media2.mp3"/><Relationship Id="rId9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media1.mp3"/><Relationship Id="rId7" Type="http://schemas.openxmlformats.org/officeDocument/2006/relationships/notesSlide" Target="../notesSlides/notesSlide1.xml"/><Relationship Id="rId2" Type="http://schemas.microsoft.com/office/2007/relationships/media" Target="../media/media1.mp3"/><Relationship Id="rId1" Type="http://schemas.openxmlformats.org/officeDocument/2006/relationships/audio" Target="../media/audio1.wav"/><Relationship Id="rId6" Type="http://schemas.openxmlformats.org/officeDocument/2006/relationships/slideLayout" Target="../slideLayouts/slideLayout2.xml"/><Relationship Id="rId5" Type="http://schemas.openxmlformats.org/officeDocument/2006/relationships/audio" Target="../media/media2.mp3"/><Relationship Id="rId10" Type="http://schemas.openxmlformats.org/officeDocument/2006/relationships/image" Target="../media/image9.jpeg"/><Relationship Id="rId4" Type="http://schemas.microsoft.com/office/2007/relationships/media" Target="../media/media2.mp3"/><Relationship Id="rId9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1.mp3"/><Relationship Id="rId7" Type="http://schemas.openxmlformats.org/officeDocument/2006/relationships/image" Target="../media/image2.png"/><Relationship Id="rId2" Type="http://schemas.microsoft.com/office/2007/relationships/media" Target="../media/media1.mp3"/><Relationship Id="rId1" Type="http://schemas.openxmlformats.org/officeDocument/2006/relationships/audio" Target="../media/audio1.wav"/><Relationship Id="rId6" Type="http://schemas.openxmlformats.org/officeDocument/2006/relationships/slideLayout" Target="../slideLayouts/slideLayout7.xml"/><Relationship Id="rId5" Type="http://schemas.openxmlformats.org/officeDocument/2006/relationships/audio" Target="../media/media2.mp3"/><Relationship Id="rId10" Type="http://schemas.openxmlformats.org/officeDocument/2006/relationships/image" Target="../media/image10.jpeg"/><Relationship Id="rId4" Type="http://schemas.microsoft.com/office/2007/relationships/media" Target="../media/media2.mp3"/><Relationship Id="rId9" Type="http://schemas.openxmlformats.org/officeDocument/2006/relationships/slide" Target="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95050" y="116631"/>
            <a:ext cx="8123434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/>
            <a:r>
              <a:rPr lang="ru-RU" sz="2600" dirty="0" smtClean="0"/>
              <a:t>               В Париже </a:t>
            </a:r>
            <a:r>
              <a:rPr lang="ru-RU" sz="2600" dirty="0"/>
              <a:t>есть интересная скульптура, расположена она в парке </a:t>
            </a:r>
            <a:r>
              <a:rPr lang="ru-RU" sz="2600" dirty="0" err="1"/>
              <a:t>Ле</a:t>
            </a:r>
            <a:r>
              <a:rPr lang="ru-RU" sz="2600" dirty="0"/>
              <a:t>-Аль возле южного фасада церкви </a:t>
            </a:r>
            <a:r>
              <a:rPr lang="ru-RU" sz="2600" dirty="0" err="1"/>
              <a:t>Сент-Эсташ</a:t>
            </a:r>
            <a:r>
              <a:rPr lang="ru-RU" sz="2600" dirty="0"/>
              <a:t>. Это  работа Анри де </a:t>
            </a:r>
            <a:r>
              <a:rPr lang="ru-RU" sz="2600" dirty="0" smtClean="0"/>
              <a:t>Миллера </a:t>
            </a:r>
            <a:r>
              <a:rPr lang="ru-RU" sz="2600" dirty="0"/>
              <a:t>называется «Слухач</a:t>
            </a:r>
            <a:r>
              <a:rPr lang="ru-RU" sz="2600" dirty="0" smtClean="0"/>
              <a:t>».</a:t>
            </a:r>
            <a:endParaRPr lang="ru-RU" sz="26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00" y="1939992"/>
            <a:ext cx="4817791" cy="34795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Стрелка вправо с вырезом 16">
            <a:hlinkClick r:id="rId8" action="ppaction://hlinksldjump"/>
          </p:cNvPr>
          <p:cNvSpPr/>
          <p:nvPr/>
        </p:nvSpPr>
        <p:spPr>
          <a:xfrm>
            <a:off x="7878658" y="25090"/>
            <a:ext cx="1180916" cy="476672"/>
          </a:xfrm>
          <a:prstGeom prst="notched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ИГРАТЬ</a:t>
            </a:r>
            <a:endParaRPr lang="ru-RU" sz="1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9" name="AutoShape 5"/>
          <p:cNvSpPr>
            <a:spLocks noChangeArrowheads="1"/>
          </p:cNvSpPr>
          <p:nvPr/>
        </p:nvSpPr>
        <p:spPr bwMode="auto">
          <a:xfrm>
            <a:off x="893631" y="6055072"/>
            <a:ext cx="7998253" cy="609600"/>
          </a:xfrm>
          <a:prstGeom prst="flowChartAlternateProcess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784096" y="5422920"/>
            <a:ext cx="4095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200" b="1" dirty="0">
                <a:effectLst>
                  <a:outerShdw blurRad="38100" dist="38100" dir="2700000" algn="tl">
                    <a:srgbClr val="010199"/>
                  </a:outerShdw>
                </a:effectLst>
              </a:rPr>
              <a:t>0</a:t>
            </a:r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8305670" y="5422920"/>
            <a:ext cx="635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200" b="1" dirty="0">
                <a:effectLst>
                  <a:outerShdw blurRad="38100" dist="38100" dir="2700000" algn="tl">
                    <a:srgbClr val="010199"/>
                  </a:outerShdw>
                </a:effectLst>
              </a:rPr>
              <a:t>60</a:t>
            </a:r>
          </a:p>
        </p:txBody>
      </p:sp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4613104" y="5419744"/>
            <a:ext cx="635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200" b="1" dirty="0">
                <a:effectLst>
                  <a:outerShdw blurRad="38100" dist="38100" dir="2700000" algn="tl">
                    <a:srgbClr val="010199"/>
                  </a:outerShdw>
                </a:effectLst>
              </a:rPr>
              <a:t>30</a:t>
            </a:r>
          </a:p>
        </p:txBody>
      </p:sp>
      <p:sp>
        <p:nvSpPr>
          <p:cNvPr id="23" name="AutoShape 9"/>
          <p:cNvSpPr>
            <a:spLocks noChangeArrowheads="1"/>
          </p:cNvSpPr>
          <p:nvPr/>
        </p:nvSpPr>
        <p:spPr bwMode="auto">
          <a:xfrm>
            <a:off x="715436" y="5999182"/>
            <a:ext cx="384175" cy="769938"/>
          </a:xfrm>
          <a:prstGeom prst="flowChartSor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4" name="Text Box 11"/>
          <p:cNvSpPr txBox="1">
            <a:spLocks noChangeArrowheads="1"/>
          </p:cNvSpPr>
          <p:nvPr/>
        </p:nvSpPr>
        <p:spPr bwMode="auto">
          <a:xfrm>
            <a:off x="1965248" y="5422920"/>
            <a:ext cx="635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200" b="1" dirty="0">
                <a:effectLst>
                  <a:outerShdw blurRad="38100" dist="38100" dir="2700000" algn="tl">
                    <a:srgbClr val="010199"/>
                  </a:outerShdw>
                </a:effectLst>
              </a:rPr>
              <a:t>10</a:t>
            </a:r>
          </a:p>
        </p:txBody>
      </p:sp>
      <p:sp>
        <p:nvSpPr>
          <p:cNvPr id="25" name="Text Box 12"/>
          <p:cNvSpPr txBox="1">
            <a:spLocks noChangeArrowheads="1"/>
          </p:cNvSpPr>
          <p:nvPr/>
        </p:nvSpPr>
        <p:spPr bwMode="auto">
          <a:xfrm>
            <a:off x="3318152" y="5422920"/>
            <a:ext cx="635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200" b="1" dirty="0">
                <a:effectLst>
                  <a:outerShdw blurRad="38100" dist="38100" dir="2700000" algn="tl">
                    <a:srgbClr val="010199"/>
                  </a:outerShdw>
                </a:effectLst>
              </a:rPr>
              <a:t>20</a:t>
            </a:r>
          </a:p>
        </p:txBody>
      </p:sp>
      <p:sp>
        <p:nvSpPr>
          <p:cNvPr id="38" name="Text Box 13"/>
          <p:cNvSpPr txBox="1">
            <a:spLocks noChangeArrowheads="1"/>
          </p:cNvSpPr>
          <p:nvPr/>
        </p:nvSpPr>
        <p:spPr bwMode="auto">
          <a:xfrm>
            <a:off x="5805130" y="5419507"/>
            <a:ext cx="635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200" b="1" dirty="0">
                <a:effectLst>
                  <a:outerShdw blurRad="38100" dist="38100" dir="2700000" algn="tl">
                    <a:srgbClr val="010199"/>
                  </a:outerShdw>
                </a:effectLst>
              </a:rPr>
              <a:t>40</a:t>
            </a:r>
          </a:p>
        </p:txBody>
      </p:sp>
      <p:sp>
        <p:nvSpPr>
          <p:cNvPr id="39" name="Text Box 14"/>
          <p:cNvSpPr txBox="1">
            <a:spLocks noChangeArrowheads="1"/>
          </p:cNvSpPr>
          <p:nvPr/>
        </p:nvSpPr>
        <p:spPr bwMode="auto">
          <a:xfrm>
            <a:off x="7101274" y="5422920"/>
            <a:ext cx="635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200" b="1" dirty="0">
                <a:effectLst>
                  <a:outerShdw blurRad="38100" dist="38100" dir="2700000" algn="tl">
                    <a:srgbClr val="010199"/>
                  </a:outerShdw>
                </a:effectLst>
              </a:rPr>
              <a:t>50</a:t>
            </a:r>
          </a:p>
        </p:txBody>
      </p:sp>
      <p:sp>
        <p:nvSpPr>
          <p:cNvPr id="40" name="Управляющая кнопка: далее 39">
            <a:hlinkClick r:id="" action="ppaction://noaction" highlightClick="1"/>
          </p:cNvPr>
          <p:cNvSpPr/>
          <p:nvPr/>
        </p:nvSpPr>
        <p:spPr>
          <a:xfrm>
            <a:off x="176249" y="6162981"/>
            <a:ext cx="444305" cy="442340"/>
          </a:xfrm>
          <a:prstGeom prst="actionButtonForwardNex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" name="MS903671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MS900097487[1].wav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70294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0051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695950" y="7029450"/>
            <a:ext cx="609600" cy="609600"/>
          </a:xfrm>
          <a:prstGeom prst="rect">
            <a:avLst/>
          </a:prstGeom>
        </p:spPr>
      </p:pic>
      <p:pic>
        <p:nvPicPr>
          <p:cNvPr id="43" name="015.mp3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301509" y="7022076"/>
            <a:ext cx="609600" cy="6096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248102" y="2262920"/>
            <a:ext cx="357236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ru-RU" sz="3200" dirty="0" smtClean="0"/>
              <a:t>Кого в </a:t>
            </a:r>
            <a:r>
              <a:rPr lang="ru-RU" sz="3200" dirty="0"/>
              <a:t>древние времена называли </a:t>
            </a:r>
            <a:r>
              <a:rPr lang="ru-RU" sz="3200" dirty="0" smtClean="0"/>
              <a:t>«слухачами</a:t>
            </a:r>
            <a:r>
              <a:rPr lang="ru-RU" sz="3200" dirty="0"/>
              <a:t>» </a:t>
            </a:r>
            <a:r>
              <a:rPr lang="ru-RU" sz="3200" dirty="0" smtClean="0"/>
              <a:t>и почему</a:t>
            </a:r>
            <a:r>
              <a:rPr lang="ru-RU" sz="3200" dirty="0"/>
              <a:t>?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2835" y="44115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FF00"/>
                </a:solidFill>
              </a:rPr>
              <a:t>4</a:t>
            </a:r>
            <a:r>
              <a:rPr lang="ru-RU" sz="2800" b="1" dirty="0" smtClean="0">
                <a:solidFill>
                  <a:srgbClr val="FFFF00"/>
                </a:solidFill>
              </a:rPr>
              <a:t> балла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20732" y="1124744"/>
            <a:ext cx="8571153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000" dirty="0" smtClean="0">
                <a:latin typeface="+mn-lt"/>
              </a:rPr>
              <a:t>В </a:t>
            </a:r>
            <a:r>
              <a:rPr lang="ru-RU" sz="4000" dirty="0">
                <a:latin typeface="+mn-lt"/>
              </a:rPr>
              <a:t>далекие времена </a:t>
            </a:r>
            <a:r>
              <a:rPr lang="ru-RU" sz="4000" dirty="0" smtClean="0">
                <a:latin typeface="+mn-lt"/>
              </a:rPr>
              <a:t>«слухачи», </a:t>
            </a:r>
            <a:r>
              <a:rPr lang="ru-RU" sz="4000" dirty="0">
                <a:latin typeface="+mn-lt"/>
              </a:rPr>
              <a:t>прикладывая ухо к </a:t>
            </a:r>
            <a:r>
              <a:rPr lang="ru-RU" sz="4000" dirty="0" smtClean="0">
                <a:latin typeface="+mn-lt"/>
              </a:rPr>
              <a:t>земле, обнаруживали конницу противника значительно </a:t>
            </a:r>
            <a:r>
              <a:rPr lang="ru-RU" sz="4000" dirty="0">
                <a:latin typeface="+mn-lt"/>
              </a:rPr>
              <a:t>раньше, чем она появлялась в поле </a:t>
            </a:r>
            <a:r>
              <a:rPr lang="ru-RU" sz="4000" dirty="0" smtClean="0">
                <a:latin typeface="+mn-lt"/>
              </a:rPr>
              <a:t>зрения</a:t>
            </a:r>
            <a:endParaRPr lang="ru-RU" sz="4000" dirty="0"/>
          </a:p>
        </p:txBody>
      </p:sp>
      <p:sp>
        <p:nvSpPr>
          <p:cNvPr id="29" name="Управляющая кнопка: в конец 28">
            <a:hlinkClick r:id="" action="ppaction://hlinkshowjump?jump=lastslide" highlightClick="1"/>
          </p:cNvPr>
          <p:cNvSpPr/>
          <p:nvPr/>
        </p:nvSpPr>
        <p:spPr>
          <a:xfrm>
            <a:off x="8305670" y="501762"/>
            <a:ext cx="305098" cy="216024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9056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>
        <p14:vortex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11002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8" presetID="0" presetClass="path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3.61111E-6 2.96296E-6 L 0.87396 -0.00023 " pathEditMode="relative" rAng="0" ptsTypes="AA">
                                      <p:cBhvr>
                                        <p:cTn id="69" dur="59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698" y="-23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63414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2000"/>
                            </p:stCondLst>
                            <p:childTnLst>
                              <p:par>
                                <p:cTn id="7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1134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0" dur="1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audio>
              <p:cMediaNode>
                <p:cTn id="1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audio>
              <p:cMediaNode vol="80000">
                <p:cTn id="1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</p:childTnLst>
        </p:cTn>
      </p:par>
    </p:tnLst>
    <p:bldLst>
      <p:bldP spid="3" grpId="0"/>
      <p:bldP spid="3" grpId="1"/>
      <p:bldP spid="19" grpId="0" animBg="1"/>
      <p:bldP spid="19" grpId="1" animBg="1"/>
      <p:bldP spid="20" grpId="0"/>
      <p:bldP spid="20" grpId="1"/>
      <p:bldP spid="21" grpId="0"/>
      <p:bldP spid="21" grpId="1"/>
      <p:bldP spid="22" grpId="0"/>
      <p:bldP spid="22" grpId="1"/>
      <p:bldP spid="23" grpId="0" animBg="1" autoUpdateAnimBg="0"/>
      <p:bldP spid="23" grpId="1" animBg="1"/>
      <p:bldP spid="23" grpId="2" animBg="1"/>
      <p:bldP spid="24" grpId="0"/>
      <p:bldP spid="24" grpId="1"/>
      <p:bldP spid="25" grpId="0"/>
      <p:bldP spid="25" grpId="1"/>
      <p:bldP spid="38" grpId="0"/>
      <p:bldP spid="38" grpId="1"/>
      <p:bldP spid="39" grpId="0"/>
      <p:bldP spid="39" grpId="1"/>
      <p:bldP spid="40" grpId="0" animBg="1"/>
      <p:bldP spid="40" grpId="1" animBg="1"/>
      <p:bldP spid="5" grpId="0"/>
      <p:bldP spid="5" grpId="1"/>
      <p:bldP spid="2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620688"/>
            <a:ext cx="821759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50000"/>
              </a:lnSpc>
            </a:pPr>
            <a:r>
              <a:rPr lang="ru-RU" sz="3200" dirty="0" smtClean="0"/>
              <a:t>Народная </a:t>
            </a:r>
            <a:r>
              <a:rPr lang="ru-RU" sz="3200" dirty="0"/>
              <a:t>примета гласит: «Если в поле далеко раздаётся голос, то будет дождь</a:t>
            </a:r>
            <a:r>
              <a:rPr lang="ru-RU" sz="3200" dirty="0" smtClean="0"/>
              <a:t>».</a:t>
            </a:r>
          </a:p>
          <a:p>
            <a:pPr algn="ctr">
              <a:lnSpc>
                <a:spcPct val="250000"/>
              </a:lnSpc>
            </a:pPr>
            <a:r>
              <a:rPr lang="ru-RU" sz="3200" dirty="0" smtClean="0"/>
              <a:t> </a:t>
            </a:r>
            <a:r>
              <a:rPr lang="ru-RU" sz="3200" dirty="0"/>
              <a:t>С чем это может быть связано? </a:t>
            </a:r>
            <a:endParaRPr lang="ru-RU" sz="3200" dirty="0" smtClean="0"/>
          </a:p>
        </p:txBody>
      </p:sp>
      <p:sp>
        <p:nvSpPr>
          <p:cNvPr id="22" name="Стрелка вправо с вырезом 21">
            <a:hlinkClick r:id="rId7" action="ppaction://hlinksldjump"/>
          </p:cNvPr>
          <p:cNvSpPr/>
          <p:nvPr/>
        </p:nvSpPr>
        <p:spPr>
          <a:xfrm>
            <a:off x="7878658" y="25090"/>
            <a:ext cx="1180916" cy="476672"/>
          </a:xfrm>
          <a:prstGeom prst="notched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ИГРАТЬ</a:t>
            </a:r>
            <a:endParaRPr lang="ru-RU" sz="1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8" name="AutoShape 5"/>
          <p:cNvSpPr>
            <a:spLocks noChangeArrowheads="1"/>
          </p:cNvSpPr>
          <p:nvPr/>
        </p:nvSpPr>
        <p:spPr bwMode="auto">
          <a:xfrm>
            <a:off x="893632" y="6055072"/>
            <a:ext cx="8047038" cy="609600"/>
          </a:xfrm>
          <a:prstGeom prst="flowChartAlternateProcess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784096" y="5422920"/>
            <a:ext cx="4095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200" b="1" dirty="0">
                <a:effectLst>
                  <a:outerShdw blurRad="38100" dist="38100" dir="2700000" algn="tl">
                    <a:srgbClr val="010199"/>
                  </a:outerShdw>
                </a:effectLst>
              </a:rPr>
              <a:t>0</a:t>
            </a:r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8305670" y="5422920"/>
            <a:ext cx="635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200" b="1" dirty="0">
                <a:effectLst>
                  <a:outerShdw blurRad="38100" dist="38100" dir="2700000" algn="tl">
                    <a:srgbClr val="010199"/>
                  </a:outerShdw>
                </a:effectLst>
              </a:rPr>
              <a:t>60</a:t>
            </a:r>
          </a:p>
        </p:txBody>
      </p:sp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4613104" y="5419744"/>
            <a:ext cx="635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200" b="1" dirty="0">
                <a:effectLst>
                  <a:outerShdw blurRad="38100" dist="38100" dir="2700000" algn="tl">
                    <a:srgbClr val="010199"/>
                  </a:outerShdw>
                </a:effectLst>
              </a:rPr>
              <a:t>30</a:t>
            </a:r>
          </a:p>
        </p:txBody>
      </p:sp>
      <p:sp>
        <p:nvSpPr>
          <p:cNvPr id="36" name="AutoShape 9"/>
          <p:cNvSpPr>
            <a:spLocks noChangeArrowheads="1"/>
          </p:cNvSpPr>
          <p:nvPr/>
        </p:nvSpPr>
        <p:spPr bwMode="auto">
          <a:xfrm>
            <a:off x="715436" y="5999182"/>
            <a:ext cx="384175" cy="769938"/>
          </a:xfrm>
          <a:prstGeom prst="flowChartSor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7" name="Text Box 11"/>
          <p:cNvSpPr txBox="1">
            <a:spLocks noChangeArrowheads="1"/>
          </p:cNvSpPr>
          <p:nvPr/>
        </p:nvSpPr>
        <p:spPr bwMode="auto">
          <a:xfrm>
            <a:off x="1965248" y="5422920"/>
            <a:ext cx="635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200" b="1" dirty="0">
                <a:effectLst>
                  <a:outerShdw blurRad="38100" dist="38100" dir="2700000" algn="tl">
                    <a:srgbClr val="010199"/>
                  </a:outerShdw>
                </a:effectLst>
              </a:rPr>
              <a:t>10</a:t>
            </a:r>
          </a:p>
        </p:txBody>
      </p:sp>
      <p:sp>
        <p:nvSpPr>
          <p:cNvPr id="38" name="Text Box 12"/>
          <p:cNvSpPr txBox="1">
            <a:spLocks noChangeArrowheads="1"/>
          </p:cNvSpPr>
          <p:nvPr/>
        </p:nvSpPr>
        <p:spPr bwMode="auto">
          <a:xfrm>
            <a:off x="3318152" y="5422920"/>
            <a:ext cx="635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200" b="1" dirty="0">
                <a:effectLst>
                  <a:outerShdw blurRad="38100" dist="38100" dir="2700000" algn="tl">
                    <a:srgbClr val="010199"/>
                  </a:outerShdw>
                </a:effectLst>
              </a:rPr>
              <a:t>20</a:t>
            </a:r>
          </a:p>
        </p:txBody>
      </p:sp>
      <p:sp>
        <p:nvSpPr>
          <p:cNvPr id="39" name="Text Box 13"/>
          <p:cNvSpPr txBox="1">
            <a:spLocks noChangeArrowheads="1"/>
          </p:cNvSpPr>
          <p:nvPr/>
        </p:nvSpPr>
        <p:spPr bwMode="auto">
          <a:xfrm>
            <a:off x="5805130" y="5419507"/>
            <a:ext cx="635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200" b="1" dirty="0">
                <a:effectLst>
                  <a:outerShdw blurRad="38100" dist="38100" dir="2700000" algn="tl">
                    <a:srgbClr val="010199"/>
                  </a:outerShdw>
                </a:effectLst>
              </a:rPr>
              <a:t>40</a:t>
            </a:r>
          </a:p>
        </p:txBody>
      </p:sp>
      <p:sp>
        <p:nvSpPr>
          <p:cNvPr id="40" name="Text Box 14"/>
          <p:cNvSpPr txBox="1">
            <a:spLocks noChangeArrowheads="1"/>
          </p:cNvSpPr>
          <p:nvPr/>
        </p:nvSpPr>
        <p:spPr bwMode="auto">
          <a:xfrm>
            <a:off x="7101274" y="5422920"/>
            <a:ext cx="635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200" b="1" dirty="0">
                <a:effectLst>
                  <a:outerShdw blurRad="38100" dist="38100" dir="2700000" algn="tl">
                    <a:srgbClr val="010199"/>
                  </a:outerShdw>
                </a:effectLst>
              </a:rPr>
              <a:t>50</a:t>
            </a:r>
          </a:p>
        </p:txBody>
      </p:sp>
      <p:sp>
        <p:nvSpPr>
          <p:cNvPr id="41" name="Управляющая кнопка: далее 40">
            <a:hlinkClick r:id="" action="ppaction://noaction" highlightClick="1"/>
          </p:cNvPr>
          <p:cNvSpPr/>
          <p:nvPr/>
        </p:nvSpPr>
        <p:spPr>
          <a:xfrm>
            <a:off x="176249" y="6162981"/>
            <a:ext cx="444305" cy="442340"/>
          </a:xfrm>
          <a:prstGeom prst="actionButtonForwardNex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2" name="MS903671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MS900097487[1].wav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70294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0051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695950" y="7334250"/>
            <a:ext cx="304800" cy="304800"/>
          </a:xfrm>
          <a:prstGeom prst="rect">
            <a:avLst/>
          </a:prstGeom>
        </p:spPr>
      </p:pic>
      <p:pic>
        <p:nvPicPr>
          <p:cNvPr id="44" name="015.mp3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301509" y="7320080"/>
            <a:ext cx="311595" cy="311595"/>
          </a:xfrm>
          <a:prstGeom prst="rect">
            <a:avLst/>
          </a:prstGeom>
        </p:spPr>
      </p:pic>
      <p:sp>
        <p:nvSpPr>
          <p:cNvPr id="45" name="Прямоугольник 44"/>
          <p:cNvSpPr/>
          <p:nvPr/>
        </p:nvSpPr>
        <p:spPr>
          <a:xfrm>
            <a:off x="892735" y="1268760"/>
            <a:ext cx="760592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4000" dirty="0"/>
              <a:t>С</a:t>
            </a:r>
            <a:r>
              <a:rPr lang="ru-RU" sz="4000" dirty="0" smtClean="0"/>
              <a:t> </a:t>
            </a:r>
            <a:r>
              <a:rPr lang="ru-RU" sz="4000" dirty="0"/>
              <a:t>увеличением </a:t>
            </a:r>
            <a:r>
              <a:rPr lang="ru-RU" sz="4000" dirty="0" smtClean="0"/>
              <a:t>влажности воздуха  увеличивается его способность </a:t>
            </a:r>
            <a:r>
              <a:rPr lang="ru-RU" sz="4000" dirty="0"/>
              <a:t>проводить </a:t>
            </a:r>
            <a:r>
              <a:rPr lang="ru-RU" sz="4000" dirty="0" smtClean="0"/>
              <a:t>звук</a:t>
            </a:r>
            <a:r>
              <a:rPr lang="ru-RU" sz="4000" dirty="0"/>
              <a:t>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23528" y="227098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FF00"/>
                </a:solidFill>
              </a:rPr>
              <a:t>3</a:t>
            </a:r>
            <a:r>
              <a:rPr lang="ru-RU" sz="2800" b="1" dirty="0" smtClean="0">
                <a:solidFill>
                  <a:srgbClr val="FFFF00"/>
                </a:solidFill>
              </a:rPr>
              <a:t> балла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25" name="Управляющая кнопка: в конец 24">
            <a:hlinkClick r:id="" action="ppaction://hlinkshowjump?jump=lastslide" highlightClick="1"/>
          </p:cNvPr>
          <p:cNvSpPr/>
          <p:nvPr/>
        </p:nvSpPr>
        <p:spPr>
          <a:xfrm>
            <a:off x="8305670" y="501762"/>
            <a:ext cx="305098" cy="216024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>
        <p14:vortex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11002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3" presetID="0" presetClass="path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3.61111E-6 2.96296E-6 L 0.87396 -0.00023 " pathEditMode="relative" rAng="0" ptsTypes="AA">
                                      <p:cBhvr>
                                        <p:cTn id="54" dur="56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698" y="-23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63414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1" presetClass="mediacall" presetSubtype="0" fill="hold" nodeType="withEffect">
                                  <p:stCondLst>
                                    <p:cond delay="59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1134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2" dur="1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4" dur="1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audio>
              <p:cMediaNode>
                <p:cTn id="9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audio>
              <p:cMediaNode vol="80000">
                <p:cTn id="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  <p:audio>
              <p:cMediaNode vol="8000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</p:childTnLst>
        </p:cTn>
      </p:par>
    </p:tnLst>
    <p:bldLst>
      <p:bldP spid="4" grpId="0"/>
      <p:bldP spid="4" grpId="1"/>
      <p:bldP spid="18" grpId="0" animBg="1"/>
      <p:bldP spid="18" grpId="1" animBg="1"/>
      <p:bldP spid="19" grpId="0"/>
      <p:bldP spid="19" grpId="1"/>
      <p:bldP spid="20" grpId="0"/>
      <p:bldP spid="20" grpId="1"/>
      <p:bldP spid="21" grpId="0"/>
      <p:bldP spid="21" grpId="1"/>
      <p:bldP spid="36" grpId="0" animBg="1" autoUpdateAnimBg="0"/>
      <p:bldP spid="36" grpId="1" animBg="1"/>
      <p:bldP spid="36" grpId="2" animBg="1"/>
      <p:bldP spid="37" grpId="0"/>
      <p:bldP spid="37" grpId="1"/>
      <p:bldP spid="38" grpId="0"/>
      <p:bldP spid="38" grpId="1"/>
      <p:bldP spid="39" grpId="0"/>
      <p:bldP spid="39" grpId="1"/>
      <p:bldP spid="40" grpId="0"/>
      <p:bldP spid="40" grpId="1"/>
      <p:bldP spid="41" grpId="0" animBg="1"/>
      <p:bldP spid="41" grpId="1" animBg="1"/>
      <p:bldP spid="4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2866391" y="704596"/>
            <a:ext cx="607427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/>
              <a:t>Одному глухому человеку, который ставил забор вокруг своего дома, понадобилось кое-что распилить. Он пришел в лавку, где продавались скобяные изделия.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77033" y="4144534"/>
            <a:ext cx="838555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/>
              <a:t>Как он смог объяснить продавцу, что ему нужна пила?</a:t>
            </a:r>
          </a:p>
        </p:txBody>
      </p:sp>
      <p:sp>
        <p:nvSpPr>
          <p:cNvPr id="22" name="Стрелка вправо с вырезом 21">
            <a:hlinkClick r:id="rId7" action="ppaction://hlinksldjump"/>
          </p:cNvPr>
          <p:cNvSpPr/>
          <p:nvPr/>
        </p:nvSpPr>
        <p:spPr>
          <a:xfrm>
            <a:off x="7878658" y="25090"/>
            <a:ext cx="1180916" cy="476672"/>
          </a:xfrm>
          <a:prstGeom prst="notched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ИГРАТЬ</a:t>
            </a:r>
            <a:endParaRPr lang="ru-RU" sz="1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1" name="AutoShape 5"/>
          <p:cNvSpPr>
            <a:spLocks noChangeArrowheads="1"/>
          </p:cNvSpPr>
          <p:nvPr/>
        </p:nvSpPr>
        <p:spPr bwMode="auto">
          <a:xfrm>
            <a:off x="893631" y="6055072"/>
            <a:ext cx="8022233" cy="609600"/>
          </a:xfrm>
          <a:prstGeom prst="flowChartAlternateProcess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6" name="Text Box 6"/>
          <p:cNvSpPr txBox="1">
            <a:spLocks noChangeArrowheads="1"/>
          </p:cNvSpPr>
          <p:nvPr/>
        </p:nvSpPr>
        <p:spPr bwMode="auto">
          <a:xfrm>
            <a:off x="784096" y="5422920"/>
            <a:ext cx="4095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200" b="1" dirty="0">
                <a:effectLst>
                  <a:outerShdw blurRad="38100" dist="38100" dir="2700000" algn="tl">
                    <a:srgbClr val="010199"/>
                  </a:outerShdw>
                </a:effectLst>
              </a:rPr>
              <a:t>0</a:t>
            </a:r>
          </a:p>
        </p:txBody>
      </p:sp>
      <p:sp>
        <p:nvSpPr>
          <p:cNvPr id="37" name="Text Box 7"/>
          <p:cNvSpPr txBox="1">
            <a:spLocks noChangeArrowheads="1"/>
          </p:cNvSpPr>
          <p:nvPr/>
        </p:nvSpPr>
        <p:spPr bwMode="auto">
          <a:xfrm>
            <a:off x="8305670" y="5422920"/>
            <a:ext cx="635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200" b="1" dirty="0">
                <a:effectLst>
                  <a:outerShdw blurRad="38100" dist="38100" dir="2700000" algn="tl">
                    <a:srgbClr val="010199"/>
                  </a:outerShdw>
                </a:effectLst>
              </a:rPr>
              <a:t>60</a:t>
            </a:r>
          </a:p>
        </p:txBody>
      </p:sp>
      <p:sp>
        <p:nvSpPr>
          <p:cNvPr id="38" name="Text Box 8"/>
          <p:cNvSpPr txBox="1">
            <a:spLocks noChangeArrowheads="1"/>
          </p:cNvSpPr>
          <p:nvPr/>
        </p:nvSpPr>
        <p:spPr bwMode="auto">
          <a:xfrm>
            <a:off x="4613104" y="5419744"/>
            <a:ext cx="635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200" b="1" dirty="0">
                <a:effectLst>
                  <a:outerShdw blurRad="38100" dist="38100" dir="2700000" algn="tl">
                    <a:srgbClr val="010199"/>
                  </a:outerShdw>
                </a:effectLst>
              </a:rPr>
              <a:t>30</a:t>
            </a:r>
          </a:p>
        </p:txBody>
      </p:sp>
      <p:sp>
        <p:nvSpPr>
          <p:cNvPr id="39" name="AutoShape 9"/>
          <p:cNvSpPr>
            <a:spLocks noChangeArrowheads="1"/>
          </p:cNvSpPr>
          <p:nvPr/>
        </p:nvSpPr>
        <p:spPr bwMode="auto">
          <a:xfrm>
            <a:off x="715436" y="5999182"/>
            <a:ext cx="384175" cy="769938"/>
          </a:xfrm>
          <a:prstGeom prst="flowChartSor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0" name="Text Box 11"/>
          <p:cNvSpPr txBox="1">
            <a:spLocks noChangeArrowheads="1"/>
          </p:cNvSpPr>
          <p:nvPr/>
        </p:nvSpPr>
        <p:spPr bwMode="auto">
          <a:xfrm>
            <a:off x="1965248" y="5422920"/>
            <a:ext cx="635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200" b="1" dirty="0">
                <a:effectLst>
                  <a:outerShdw blurRad="38100" dist="38100" dir="2700000" algn="tl">
                    <a:srgbClr val="010199"/>
                  </a:outerShdw>
                </a:effectLst>
              </a:rPr>
              <a:t>10</a:t>
            </a:r>
          </a:p>
        </p:txBody>
      </p:sp>
      <p:sp>
        <p:nvSpPr>
          <p:cNvPr id="41" name="Text Box 12"/>
          <p:cNvSpPr txBox="1">
            <a:spLocks noChangeArrowheads="1"/>
          </p:cNvSpPr>
          <p:nvPr/>
        </p:nvSpPr>
        <p:spPr bwMode="auto">
          <a:xfrm>
            <a:off x="3318152" y="5422920"/>
            <a:ext cx="635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200" b="1" dirty="0">
                <a:effectLst>
                  <a:outerShdw blurRad="38100" dist="38100" dir="2700000" algn="tl">
                    <a:srgbClr val="010199"/>
                  </a:outerShdw>
                </a:effectLst>
              </a:rPr>
              <a:t>20</a:t>
            </a:r>
          </a:p>
        </p:txBody>
      </p:sp>
      <p:sp>
        <p:nvSpPr>
          <p:cNvPr id="42" name="Text Box 13"/>
          <p:cNvSpPr txBox="1">
            <a:spLocks noChangeArrowheads="1"/>
          </p:cNvSpPr>
          <p:nvPr/>
        </p:nvSpPr>
        <p:spPr bwMode="auto">
          <a:xfrm>
            <a:off x="5805130" y="5419507"/>
            <a:ext cx="635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200" b="1" dirty="0">
                <a:effectLst>
                  <a:outerShdw blurRad="38100" dist="38100" dir="2700000" algn="tl">
                    <a:srgbClr val="010199"/>
                  </a:outerShdw>
                </a:effectLst>
              </a:rPr>
              <a:t>40</a:t>
            </a:r>
          </a:p>
        </p:txBody>
      </p:sp>
      <p:sp>
        <p:nvSpPr>
          <p:cNvPr id="43" name="Text Box 14"/>
          <p:cNvSpPr txBox="1">
            <a:spLocks noChangeArrowheads="1"/>
          </p:cNvSpPr>
          <p:nvPr/>
        </p:nvSpPr>
        <p:spPr bwMode="auto">
          <a:xfrm>
            <a:off x="7101274" y="5422920"/>
            <a:ext cx="635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200" b="1" dirty="0">
                <a:effectLst>
                  <a:outerShdw blurRad="38100" dist="38100" dir="2700000" algn="tl">
                    <a:srgbClr val="010199"/>
                  </a:outerShdw>
                </a:effectLst>
              </a:rPr>
              <a:t>50</a:t>
            </a:r>
          </a:p>
        </p:txBody>
      </p:sp>
      <p:sp>
        <p:nvSpPr>
          <p:cNvPr id="44" name="Управляющая кнопка: далее 43">
            <a:hlinkClick r:id="" action="ppaction://noaction" highlightClick="1"/>
          </p:cNvPr>
          <p:cNvSpPr/>
          <p:nvPr/>
        </p:nvSpPr>
        <p:spPr>
          <a:xfrm>
            <a:off x="176249" y="6162981"/>
            <a:ext cx="444305" cy="442340"/>
          </a:xfrm>
          <a:prstGeom prst="actionButtonForwardNex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5" name="MS903671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MS900097487[1].wav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70294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0051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695950" y="7334250"/>
            <a:ext cx="304800" cy="304800"/>
          </a:xfrm>
          <a:prstGeom prst="rect">
            <a:avLst/>
          </a:prstGeom>
        </p:spPr>
      </p:pic>
      <p:pic>
        <p:nvPicPr>
          <p:cNvPr id="47" name="015.mp3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301509" y="7320080"/>
            <a:ext cx="311595" cy="311595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2944681" y="1827980"/>
            <a:ext cx="575233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dirty="0"/>
              <a:t>Глухой человек просто сказал: </a:t>
            </a:r>
            <a:endParaRPr lang="ru-RU" sz="2800" dirty="0" smtClean="0"/>
          </a:p>
          <a:p>
            <a:pPr algn="ctr">
              <a:lnSpc>
                <a:spcPct val="150000"/>
              </a:lnSpc>
            </a:pPr>
            <a:r>
              <a:rPr lang="ru-RU" sz="2800" dirty="0" smtClean="0"/>
              <a:t>"</a:t>
            </a:r>
            <a:r>
              <a:rPr lang="ru-RU" sz="2800" dirty="0"/>
              <a:t>Я хочу купить пилу"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591179" y="25090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FF00"/>
                </a:solidFill>
              </a:rPr>
              <a:t>1</a:t>
            </a:r>
            <a:r>
              <a:rPr lang="ru-RU" sz="2800" b="1" dirty="0" smtClean="0">
                <a:solidFill>
                  <a:srgbClr val="FFFF00"/>
                </a:solidFill>
              </a:rPr>
              <a:t> балл</a:t>
            </a:r>
            <a:endParaRPr lang="ru-RU" sz="2800" b="1" dirty="0">
              <a:solidFill>
                <a:srgbClr val="FFFF00"/>
              </a:solidFill>
            </a:endParaRPr>
          </a:p>
        </p:txBody>
      </p:sp>
      <p:pic>
        <p:nvPicPr>
          <p:cNvPr id="25" name="Рисунок 24" descr="Пила"/>
          <p:cNvPicPr/>
          <p:nvPr/>
        </p:nvPicPr>
        <p:blipFill>
          <a:blip r:embed="rId10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33" y="1283462"/>
            <a:ext cx="2514427" cy="2664666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Управляющая кнопка: в конец 25">
            <a:hlinkClick r:id="" action="ppaction://hlinkshowjump?jump=lastslide" highlightClick="1"/>
          </p:cNvPr>
          <p:cNvSpPr/>
          <p:nvPr/>
        </p:nvSpPr>
        <p:spPr>
          <a:xfrm>
            <a:off x="8305670" y="501762"/>
            <a:ext cx="305098" cy="216024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>
        <p14:vortex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11002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6" presetID="0" presetClass="path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3.61111E-6 2.96296E-6 L 0.87396 -0.00023 " pathEditMode="relative" rAng="0" ptsTypes="AA">
                                      <p:cBhvr>
                                        <p:cTn id="67" dur="56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698" y="-23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63414" fill="hold"/>
                                        <p:tgtEl>
                                          <p:spTgt spid="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0" presetID="1" presetClass="mediacall" presetSubtype="0" fill="hold" nodeType="withEffect">
                                  <p:stCondLst>
                                    <p:cond delay="59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1134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5" dur="1" fill="hold"/>
                                        <p:tgtEl>
                                          <p:spTgt spid="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7" dur="1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audio>
              <p:cMediaNode>
                <p:cTn id="10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  <p:audio>
              <p:cMediaNode vol="80000">
                <p:cTn id="1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"/>
                </p:tgtEl>
              </p:cMediaNode>
            </p:audio>
            <p:audio>
              <p:cMediaNode vol="80000">
                <p:cTn id="1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audio>
          </p:childTnLst>
        </p:cTn>
      </p:par>
    </p:tnLst>
    <p:bldLst>
      <p:bldP spid="18" grpId="0"/>
      <p:bldP spid="18" grpId="1"/>
      <p:bldP spid="19" grpId="0"/>
      <p:bldP spid="19" grpId="1"/>
      <p:bldP spid="21" grpId="0" animBg="1"/>
      <p:bldP spid="21" grpId="1" animBg="1"/>
      <p:bldP spid="36" grpId="0"/>
      <p:bldP spid="36" grpId="1"/>
      <p:bldP spid="37" grpId="0"/>
      <p:bldP spid="37" grpId="1"/>
      <p:bldP spid="38" grpId="0"/>
      <p:bldP spid="38" grpId="1"/>
      <p:bldP spid="39" grpId="0" animBg="1" autoUpdateAnimBg="0"/>
      <p:bldP spid="39" grpId="1" animBg="1"/>
      <p:bldP spid="39" grpId="2" animBg="1"/>
      <p:bldP spid="40" grpId="0"/>
      <p:bldP spid="40" grpId="1"/>
      <p:bldP spid="41" grpId="0"/>
      <p:bldP spid="41" grpId="1"/>
      <p:bldP spid="42" grpId="0"/>
      <p:bldP spid="42" grpId="1"/>
      <p:bldP spid="43" grpId="0"/>
      <p:bldP spid="43" grpId="1"/>
      <p:bldP spid="44" grpId="0" animBg="1"/>
      <p:bldP spid="44" grpId="1" animBg="1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2771800" y="490278"/>
            <a:ext cx="600637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pPr algn="ctr">
              <a:lnSpc>
                <a:spcPct val="150000"/>
              </a:lnSpc>
            </a:pPr>
            <a:r>
              <a:rPr lang="ru-RU" sz="3200" dirty="0" smtClean="0"/>
              <a:t>На </a:t>
            </a:r>
            <a:r>
              <a:rPr lang="ru-RU" sz="3200" dirty="0"/>
              <a:t>ветке сидят 3 воробья. Пришла кошка и поймала одного воробушка.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240021" y="3075601"/>
            <a:ext cx="6313375" cy="1651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600" dirty="0"/>
              <a:t>Ни одного. Все остальные улетели</a:t>
            </a:r>
          </a:p>
        </p:txBody>
      </p:sp>
      <p:sp>
        <p:nvSpPr>
          <p:cNvPr id="23" name="Стрелка вправо с вырезом 22">
            <a:hlinkClick r:id="rId7" action="ppaction://hlinksldjump"/>
          </p:cNvPr>
          <p:cNvSpPr/>
          <p:nvPr/>
        </p:nvSpPr>
        <p:spPr>
          <a:xfrm>
            <a:off x="7878658" y="25090"/>
            <a:ext cx="1180916" cy="476672"/>
          </a:xfrm>
          <a:prstGeom prst="notched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ИГРАТЬ</a:t>
            </a:r>
            <a:endParaRPr lang="ru-RU" sz="1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2" name="AutoShape 5"/>
          <p:cNvSpPr>
            <a:spLocks noChangeArrowheads="1"/>
          </p:cNvSpPr>
          <p:nvPr/>
        </p:nvSpPr>
        <p:spPr bwMode="auto">
          <a:xfrm>
            <a:off x="893631" y="6002357"/>
            <a:ext cx="8047093" cy="662315"/>
          </a:xfrm>
          <a:prstGeom prst="flowChartAlternateProcess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7" name="Text Box 6"/>
          <p:cNvSpPr txBox="1">
            <a:spLocks noChangeArrowheads="1"/>
          </p:cNvSpPr>
          <p:nvPr/>
        </p:nvSpPr>
        <p:spPr bwMode="auto">
          <a:xfrm>
            <a:off x="784096" y="5422920"/>
            <a:ext cx="4095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200" b="1" dirty="0">
                <a:effectLst>
                  <a:outerShdw blurRad="38100" dist="38100" dir="2700000" algn="tl">
                    <a:srgbClr val="010199"/>
                  </a:outerShdw>
                </a:effectLst>
              </a:rPr>
              <a:t>0</a:t>
            </a:r>
          </a:p>
        </p:txBody>
      </p:sp>
      <p:sp>
        <p:nvSpPr>
          <p:cNvPr id="38" name="Text Box 7"/>
          <p:cNvSpPr txBox="1">
            <a:spLocks noChangeArrowheads="1"/>
          </p:cNvSpPr>
          <p:nvPr/>
        </p:nvSpPr>
        <p:spPr bwMode="auto">
          <a:xfrm>
            <a:off x="8305670" y="5422920"/>
            <a:ext cx="635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200" b="1" dirty="0">
                <a:effectLst>
                  <a:outerShdw blurRad="38100" dist="38100" dir="2700000" algn="tl">
                    <a:srgbClr val="010199"/>
                  </a:outerShdw>
                </a:effectLst>
              </a:rPr>
              <a:t>60</a:t>
            </a:r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4613104" y="5419744"/>
            <a:ext cx="635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200" b="1" dirty="0">
                <a:effectLst>
                  <a:outerShdw blurRad="38100" dist="38100" dir="2700000" algn="tl">
                    <a:srgbClr val="010199"/>
                  </a:outerShdw>
                </a:effectLst>
              </a:rPr>
              <a:t>30</a:t>
            </a:r>
          </a:p>
        </p:txBody>
      </p:sp>
      <p:sp>
        <p:nvSpPr>
          <p:cNvPr id="40" name="AutoShape 9"/>
          <p:cNvSpPr>
            <a:spLocks noChangeArrowheads="1"/>
          </p:cNvSpPr>
          <p:nvPr/>
        </p:nvSpPr>
        <p:spPr bwMode="auto">
          <a:xfrm>
            <a:off x="715436" y="5999182"/>
            <a:ext cx="384175" cy="769938"/>
          </a:xfrm>
          <a:prstGeom prst="flowChartSor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" name="Text Box 11"/>
          <p:cNvSpPr txBox="1">
            <a:spLocks noChangeArrowheads="1"/>
          </p:cNvSpPr>
          <p:nvPr/>
        </p:nvSpPr>
        <p:spPr bwMode="auto">
          <a:xfrm>
            <a:off x="1965248" y="5422920"/>
            <a:ext cx="635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200" b="1" dirty="0">
                <a:effectLst>
                  <a:outerShdw blurRad="38100" dist="38100" dir="2700000" algn="tl">
                    <a:srgbClr val="010199"/>
                  </a:outerShdw>
                </a:effectLst>
              </a:rPr>
              <a:t>10</a:t>
            </a:r>
          </a:p>
        </p:txBody>
      </p:sp>
      <p:sp>
        <p:nvSpPr>
          <p:cNvPr id="42" name="Text Box 12"/>
          <p:cNvSpPr txBox="1">
            <a:spLocks noChangeArrowheads="1"/>
          </p:cNvSpPr>
          <p:nvPr/>
        </p:nvSpPr>
        <p:spPr bwMode="auto">
          <a:xfrm>
            <a:off x="3318152" y="5422920"/>
            <a:ext cx="635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200" b="1" dirty="0">
                <a:effectLst>
                  <a:outerShdw blurRad="38100" dist="38100" dir="2700000" algn="tl">
                    <a:srgbClr val="010199"/>
                  </a:outerShdw>
                </a:effectLst>
              </a:rPr>
              <a:t>20</a:t>
            </a:r>
          </a:p>
        </p:txBody>
      </p:sp>
      <p:sp>
        <p:nvSpPr>
          <p:cNvPr id="43" name="Text Box 13"/>
          <p:cNvSpPr txBox="1">
            <a:spLocks noChangeArrowheads="1"/>
          </p:cNvSpPr>
          <p:nvPr/>
        </p:nvSpPr>
        <p:spPr bwMode="auto">
          <a:xfrm>
            <a:off x="5805130" y="5419507"/>
            <a:ext cx="635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200" b="1" dirty="0">
                <a:effectLst>
                  <a:outerShdw blurRad="38100" dist="38100" dir="2700000" algn="tl">
                    <a:srgbClr val="010199"/>
                  </a:outerShdw>
                </a:effectLst>
              </a:rPr>
              <a:t>40</a:t>
            </a:r>
          </a:p>
        </p:txBody>
      </p:sp>
      <p:sp>
        <p:nvSpPr>
          <p:cNvPr id="44" name="Text Box 14"/>
          <p:cNvSpPr txBox="1">
            <a:spLocks noChangeArrowheads="1"/>
          </p:cNvSpPr>
          <p:nvPr/>
        </p:nvSpPr>
        <p:spPr bwMode="auto">
          <a:xfrm>
            <a:off x="7101274" y="5422920"/>
            <a:ext cx="635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200" b="1" dirty="0">
                <a:effectLst>
                  <a:outerShdw blurRad="38100" dist="38100" dir="2700000" algn="tl">
                    <a:srgbClr val="010199"/>
                  </a:outerShdw>
                </a:effectLst>
              </a:rPr>
              <a:t>50</a:t>
            </a:r>
          </a:p>
        </p:txBody>
      </p:sp>
      <p:sp>
        <p:nvSpPr>
          <p:cNvPr id="45" name="Управляющая кнопка: далее 44">
            <a:hlinkClick r:id="" action="ppaction://noaction" highlightClick="1"/>
          </p:cNvPr>
          <p:cNvSpPr/>
          <p:nvPr/>
        </p:nvSpPr>
        <p:spPr>
          <a:xfrm>
            <a:off x="176249" y="6162981"/>
            <a:ext cx="444305" cy="442340"/>
          </a:xfrm>
          <a:prstGeom prst="actionButtonForwardNex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6" name="MS903671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MS900097487[1].wav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70294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0051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695950" y="7334250"/>
            <a:ext cx="304800" cy="304800"/>
          </a:xfrm>
          <a:prstGeom prst="rect">
            <a:avLst/>
          </a:prstGeom>
        </p:spPr>
      </p:pic>
      <p:pic>
        <p:nvPicPr>
          <p:cNvPr id="48" name="015.mp3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301509" y="7320080"/>
            <a:ext cx="311595" cy="311595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908205" y="3645024"/>
            <a:ext cx="780588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/>
              <a:t>Сколько воробьев осталось сидеть на ветке?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812533" y="-34512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FF00"/>
                </a:solidFill>
              </a:rPr>
              <a:t>1</a:t>
            </a:r>
            <a:r>
              <a:rPr lang="ru-RU" sz="2800" b="1" dirty="0" smtClean="0">
                <a:solidFill>
                  <a:srgbClr val="FFFF00"/>
                </a:solidFill>
              </a:rPr>
              <a:t> балл</a:t>
            </a:r>
            <a:endParaRPr lang="ru-RU" sz="2800" b="1" dirty="0">
              <a:solidFill>
                <a:srgbClr val="FFFF00"/>
              </a:solidFill>
            </a:endParaRPr>
          </a:p>
        </p:txBody>
      </p:sp>
      <p:pic>
        <p:nvPicPr>
          <p:cNvPr id="27" name="Рисунок 26" descr="Воробьи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96" y="501762"/>
            <a:ext cx="2652544" cy="2423182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Управляющая кнопка: в конец 28">
            <a:hlinkClick r:id="" action="ppaction://hlinkshowjump?jump=lastslide" highlightClick="1"/>
          </p:cNvPr>
          <p:cNvSpPr/>
          <p:nvPr/>
        </p:nvSpPr>
        <p:spPr>
          <a:xfrm>
            <a:off x="8305670" y="501762"/>
            <a:ext cx="305098" cy="216024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>
        <p14:vortex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11002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4" presetID="0" presetClass="path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3.61111E-6 2.96296E-6 L 0.87396 -0.00023 " pathEditMode="relative" rAng="0" ptsTypes="AA">
                                      <p:cBhvr>
                                        <p:cTn id="65" dur="56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698" y="-23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63414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8" presetID="1" presetClass="mediacall" presetSubtype="0" fill="hold" nodeType="withEffect">
                                  <p:stCondLst>
                                    <p:cond delay="59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10" fill="hold"/>
                                        <p:tgtEl>
                                          <p:spTgt spid="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3" dur="1" fill="hold"/>
                                        <p:tgtEl>
                                          <p:spTgt spid="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5" dur="1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audio>
              <p:cMediaNode>
                <p:cTn id="10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"/>
                </p:tgtEl>
              </p:cMediaNode>
            </p:audio>
            <p:audio>
              <p:cMediaNode vol="80000">
                <p:cTn id="10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audio>
            <p:audio>
              <p:cMediaNode vol="80000">
                <p:cTn id="10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</p:childTnLst>
        </p:cTn>
      </p:par>
    </p:tnLst>
    <p:bldLst>
      <p:bldP spid="18" grpId="0"/>
      <p:bldP spid="18" grpId="1"/>
      <p:bldP spid="19" grpId="0"/>
      <p:bldP spid="22" grpId="0" animBg="1"/>
      <p:bldP spid="22" grpId="1" animBg="1"/>
      <p:bldP spid="37" grpId="0"/>
      <p:bldP spid="37" grpId="1"/>
      <p:bldP spid="38" grpId="0"/>
      <p:bldP spid="38" grpId="1"/>
      <p:bldP spid="39" grpId="0"/>
      <p:bldP spid="39" grpId="1"/>
      <p:bldP spid="40" grpId="0" animBg="1" autoUpdateAnimBg="0"/>
      <p:bldP spid="40" grpId="1" animBg="1"/>
      <p:bldP spid="40" grpId="2" animBg="1"/>
      <p:bldP spid="41" grpId="0"/>
      <p:bldP spid="41" grpId="1"/>
      <p:bldP spid="42" grpId="0"/>
      <p:bldP spid="42" grpId="1"/>
      <p:bldP spid="43" grpId="0"/>
      <p:bldP spid="43" grpId="1"/>
      <p:bldP spid="44" grpId="0"/>
      <p:bldP spid="44" grpId="1"/>
      <p:bldP spid="45" grpId="0" animBg="1"/>
      <p:bldP spid="45" grpId="1" animBg="1"/>
      <p:bldP spid="25" grpId="0"/>
      <p:bldP spid="25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060848"/>
            <a:ext cx="8640960" cy="16174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lnSpc>
                <a:spcPct val="250000"/>
              </a:lnSpc>
            </a:pPr>
            <a:r>
              <a:rPr lang="ru-RU" sz="4800" b="1" cap="all" dirty="0" smtClean="0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ПОДВЕДЕНИЕ  ИТОГОВ</a:t>
            </a:r>
            <a:endParaRPr lang="ru-RU" sz="4800" b="1" cap="all" dirty="0"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7584" y="4521894"/>
            <a:ext cx="7704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Поздравляем!</a:t>
            </a:r>
            <a:endParaRPr lang="ru-RU" sz="72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515" y="836712"/>
            <a:ext cx="5064969" cy="3600400"/>
          </a:xfrm>
          <a:prstGeom prst="rect">
            <a:avLst/>
          </a:prstGeom>
        </p:spPr>
      </p:pic>
      <p:pic>
        <p:nvPicPr>
          <p:cNvPr id="5" name="Zvuk-Aplodismenty(muzofon.co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 flipV="1">
            <a:off x="9468544" y="71628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556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>
        <p14:vortex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330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hunder.aiff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587408" y="3085180"/>
            <a:ext cx="609600" cy="6096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965248" y="238125"/>
            <a:ext cx="733115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ru-RU" sz="3600" dirty="0"/>
              <a:t>Живут сестра и брат:</a:t>
            </a:r>
            <a:br>
              <a:rPr lang="ru-RU" sz="3600" dirty="0"/>
            </a:br>
            <a:r>
              <a:rPr lang="ru-RU" sz="3600" dirty="0"/>
              <a:t>Одну всякий видит,</a:t>
            </a:r>
            <a:br>
              <a:rPr lang="ru-RU" sz="3600" dirty="0"/>
            </a:br>
            <a:r>
              <a:rPr lang="ru-RU" sz="3600" dirty="0"/>
              <a:t>Да не слышит,</a:t>
            </a:r>
            <a:br>
              <a:rPr lang="ru-RU" sz="3600" dirty="0"/>
            </a:br>
            <a:r>
              <a:rPr lang="ru-RU" sz="3600" dirty="0"/>
              <a:t>Другого всякий слышит,</a:t>
            </a:r>
            <a:br>
              <a:rPr lang="ru-RU" sz="3600" dirty="0"/>
            </a:br>
            <a:r>
              <a:rPr lang="ru-RU" sz="3600" dirty="0"/>
              <a:t>Да не видит.</a:t>
            </a:r>
            <a:endParaRPr lang="ru-RU" sz="3200" i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41803" y="3694780"/>
            <a:ext cx="83426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ru-RU" sz="3600" i="1" dirty="0" smtClean="0"/>
              <a:t>Назовите их. Кто из них старше?</a:t>
            </a:r>
            <a:endParaRPr lang="ru-RU" sz="3600" i="1" dirty="0"/>
          </a:p>
        </p:txBody>
      </p:sp>
      <p:sp>
        <p:nvSpPr>
          <p:cNvPr id="22" name="Стрелка вправо с вырезом 21">
            <a:hlinkClick r:id="rId10" action="ppaction://hlinksldjump"/>
          </p:cNvPr>
          <p:cNvSpPr/>
          <p:nvPr/>
        </p:nvSpPr>
        <p:spPr>
          <a:xfrm>
            <a:off x="7878658" y="25090"/>
            <a:ext cx="1180916" cy="476672"/>
          </a:xfrm>
          <a:prstGeom prst="notched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ИГРАТЬ</a:t>
            </a:r>
            <a:endParaRPr lang="ru-RU" sz="1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6" name="AutoShape 5"/>
          <p:cNvSpPr>
            <a:spLocks noChangeArrowheads="1"/>
          </p:cNvSpPr>
          <p:nvPr/>
        </p:nvSpPr>
        <p:spPr bwMode="auto">
          <a:xfrm>
            <a:off x="893632" y="6055072"/>
            <a:ext cx="8047038" cy="609600"/>
          </a:xfrm>
          <a:prstGeom prst="flowChartAlternateProcess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7" name="Text Box 6"/>
          <p:cNvSpPr txBox="1">
            <a:spLocks noChangeArrowheads="1"/>
          </p:cNvSpPr>
          <p:nvPr/>
        </p:nvSpPr>
        <p:spPr bwMode="auto">
          <a:xfrm>
            <a:off x="784096" y="5422920"/>
            <a:ext cx="4095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200" b="1" dirty="0">
                <a:effectLst>
                  <a:outerShdw blurRad="38100" dist="38100" dir="2700000" algn="tl">
                    <a:srgbClr val="010199"/>
                  </a:outerShdw>
                </a:effectLst>
              </a:rPr>
              <a:t>0</a:t>
            </a:r>
          </a:p>
        </p:txBody>
      </p:sp>
      <p:sp>
        <p:nvSpPr>
          <p:cNvPr id="38" name="Text Box 7"/>
          <p:cNvSpPr txBox="1">
            <a:spLocks noChangeArrowheads="1"/>
          </p:cNvSpPr>
          <p:nvPr/>
        </p:nvSpPr>
        <p:spPr bwMode="auto">
          <a:xfrm>
            <a:off x="8305670" y="5422920"/>
            <a:ext cx="635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200" b="1" dirty="0">
                <a:effectLst>
                  <a:outerShdw blurRad="38100" dist="38100" dir="2700000" algn="tl">
                    <a:srgbClr val="010199"/>
                  </a:outerShdw>
                </a:effectLst>
              </a:rPr>
              <a:t>60</a:t>
            </a:r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4613104" y="5419744"/>
            <a:ext cx="635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200" b="1" dirty="0">
                <a:effectLst>
                  <a:outerShdw blurRad="38100" dist="38100" dir="2700000" algn="tl">
                    <a:srgbClr val="010199"/>
                  </a:outerShdw>
                </a:effectLst>
              </a:rPr>
              <a:t>30</a:t>
            </a:r>
          </a:p>
        </p:txBody>
      </p:sp>
      <p:sp>
        <p:nvSpPr>
          <p:cNvPr id="40" name="AutoShape 9"/>
          <p:cNvSpPr>
            <a:spLocks noChangeArrowheads="1"/>
          </p:cNvSpPr>
          <p:nvPr/>
        </p:nvSpPr>
        <p:spPr bwMode="auto">
          <a:xfrm>
            <a:off x="715436" y="5999182"/>
            <a:ext cx="384175" cy="769938"/>
          </a:xfrm>
          <a:prstGeom prst="flowChartSor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" name="Text Box 11"/>
          <p:cNvSpPr txBox="1">
            <a:spLocks noChangeArrowheads="1"/>
          </p:cNvSpPr>
          <p:nvPr/>
        </p:nvSpPr>
        <p:spPr bwMode="auto">
          <a:xfrm>
            <a:off x="1965248" y="5422920"/>
            <a:ext cx="635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200" b="1" dirty="0">
                <a:effectLst>
                  <a:outerShdw blurRad="38100" dist="38100" dir="2700000" algn="tl">
                    <a:srgbClr val="010199"/>
                  </a:outerShdw>
                </a:effectLst>
              </a:rPr>
              <a:t>10</a:t>
            </a:r>
          </a:p>
        </p:txBody>
      </p:sp>
      <p:sp>
        <p:nvSpPr>
          <p:cNvPr id="42" name="Text Box 12"/>
          <p:cNvSpPr txBox="1">
            <a:spLocks noChangeArrowheads="1"/>
          </p:cNvSpPr>
          <p:nvPr/>
        </p:nvSpPr>
        <p:spPr bwMode="auto">
          <a:xfrm>
            <a:off x="3318152" y="5422920"/>
            <a:ext cx="635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200" b="1" dirty="0">
                <a:effectLst>
                  <a:outerShdw blurRad="38100" dist="38100" dir="2700000" algn="tl">
                    <a:srgbClr val="010199"/>
                  </a:outerShdw>
                </a:effectLst>
              </a:rPr>
              <a:t>20</a:t>
            </a:r>
          </a:p>
        </p:txBody>
      </p:sp>
      <p:sp>
        <p:nvSpPr>
          <p:cNvPr id="43" name="Text Box 13"/>
          <p:cNvSpPr txBox="1">
            <a:spLocks noChangeArrowheads="1"/>
          </p:cNvSpPr>
          <p:nvPr/>
        </p:nvSpPr>
        <p:spPr bwMode="auto">
          <a:xfrm>
            <a:off x="5805130" y="5419507"/>
            <a:ext cx="635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200" b="1" dirty="0">
                <a:effectLst>
                  <a:outerShdw blurRad="38100" dist="38100" dir="2700000" algn="tl">
                    <a:srgbClr val="010199"/>
                  </a:outerShdw>
                </a:effectLst>
              </a:rPr>
              <a:t>40</a:t>
            </a:r>
          </a:p>
        </p:txBody>
      </p:sp>
      <p:sp>
        <p:nvSpPr>
          <p:cNvPr id="44" name="Text Box 14"/>
          <p:cNvSpPr txBox="1">
            <a:spLocks noChangeArrowheads="1"/>
          </p:cNvSpPr>
          <p:nvPr/>
        </p:nvSpPr>
        <p:spPr bwMode="auto">
          <a:xfrm>
            <a:off x="7101274" y="5422920"/>
            <a:ext cx="635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200" b="1" dirty="0">
                <a:effectLst>
                  <a:outerShdw blurRad="38100" dist="38100" dir="2700000" algn="tl">
                    <a:srgbClr val="010199"/>
                  </a:outerShdw>
                </a:effectLst>
              </a:rPr>
              <a:t>50</a:t>
            </a:r>
          </a:p>
        </p:txBody>
      </p:sp>
      <p:sp>
        <p:nvSpPr>
          <p:cNvPr id="45" name="Управляющая кнопка: далее 44">
            <a:hlinkClick r:id="" action="ppaction://noaction" highlightClick="1"/>
          </p:cNvPr>
          <p:cNvSpPr/>
          <p:nvPr/>
        </p:nvSpPr>
        <p:spPr>
          <a:xfrm>
            <a:off x="176249" y="6162981"/>
            <a:ext cx="444305" cy="442340"/>
          </a:xfrm>
          <a:prstGeom prst="actionButtonForwardNex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6" name="MS903671.wav">
            <a:hlinkClick r:id="" action="ppaction://media"/>
          </p:cNvPr>
          <p:cNvPicPr>
            <a:picLocks noRot="1" noChangeAspect="1" noChangeArrowheads="1"/>
          </p:cNvPicPr>
          <p:nvPr>
            <a:wavAudioFile r:embed="rId3" name="MS900097487[1].wav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70294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0051.mp3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5695950" y="7029450"/>
            <a:ext cx="609600" cy="609600"/>
          </a:xfrm>
          <a:prstGeom prst="rect">
            <a:avLst/>
          </a:prstGeom>
        </p:spPr>
      </p:pic>
      <p:pic>
        <p:nvPicPr>
          <p:cNvPr id="48" name="015.mp3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301509" y="7022076"/>
            <a:ext cx="609600" cy="609600"/>
          </a:xfrm>
          <a:prstGeom prst="rect">
            <a:avLst/>
          </a:prstGeom>
        </p:spPr>
      </p:pic>
      <p:sp>
        <p:nvSpPr>
          <p:cNvPr id="50" name="Прямоугольник 49"/>
          <p:cNvSpPr/>
          <p:nvPr/>
        </p:nvSpPr>
        <p:spPr>
          <a:xfrm>
            <a:off x="4613104" y="1354035"/>
            <a:ext cx="453943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ru-RU" sz="3200" i="1" dirty="0" smtClean="0"/>
              <a:t>МОЛНИЯ И ГРОМ</a:t>
            </a:r>
          </a:p>
          <a:p>
            <a:pPr algn="ctr">
              <a:lnSpc>
                <a:spcPct val="200000"/>
              </a:lnSpc>
            </a:pPr>
            <a:r>
              <a:rPr lang="ru-RU" sz="3200" i="1" dirty="0" smtClean="0"/>
              <a:t>МОЛНИЯ СТАРШЕ, Т.К. ПОЯВЛЯЕТСЯ РАНЬШЕ</a:t>
            </a:r>
            <a:endParaRPr lang="ru-RU" sz="3200" dirty="0"/>
          </a:p>
        </p:txBody>
      </p:sp>
      <p:sp>
        <p:nvSpPr>
          <p:cNvPr id="23" name="TextBox 22"/>
          <p:cNvSpPr txBox="1"/>
          <p:nvPr/>
        </p:nvSpPr>
        <p:spPr>
          <a:xfrm>
            <a:off x="165971" y="222673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FF00"/>
                </a:solidFill>
              </a:rPr>
              <a:t>2</a:t>
            </a:r>
            <a:r>
              <a:rPr lang="ru-RU" sz="2800" b="1" dirty="0" smtClean="0">
                <a:solidFill>
                  <a:srgbClr val="FFFF00"/>
                </a:solidFill>
              </a:rPr>
              <a:t> балла</a:t>
            </a:r>
            <a:endParaRPr lang="ru-RU" sz="2800" b="1" dirty="0">
              <a:solidFill>
                <a:srgbClr val="FFFF00"/>
              </a:solidFill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70" y="263426"/>
            <a:ext cx="4764633" cy="57916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" name="Управляющая кнопка: в конец 25">
            <a:hlinkClick r:id="" action="ppaction://hlinkshowjump?jump=lastslide" highlightClick="1"/>
          </p:cNvPr>
          <p:cNvSpPr/>
          <p:nvPr/>
        </p:nvSpPr>
        <p:spPr>
          <a:xfrm>
            <a:off x="8305670" y="501762"/>
            <a:ext cx="305098" cy="216024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7110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>
        <p14:vortex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5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607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72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11002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0" presetID="0" presetClass="path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3.61111E-6 2.96296E-6 L 0.87396 -0.00023 " pathEditMode="relative" rAng="0" ptsTypes="AA">
                                      <p:cBhvr>
                                        <p:cTn id="71" dur="59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698" y="-23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63414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57174"/>
                            </p:stCondLst>
                            <p:childTnLst>
                              <p:par>
                                <p:cTn id="7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1134" fill="hold"/>
                                        <p:tgtEl>
                                          <p:spTgt spid="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0" dur="1" fill="hold"/>
                                        <p:tgtEl>
                                          <p:spTgt spid="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2" dur="1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audio>
              <p:cMediaNode>
                <p:cTn id="1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"/>
                </p:tgtEl>
              </p:cMediaNode>
            </p:audio>
            <p:audio>
              <p:cMediaNode vol="80000">
                <p:cTn id="1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audio>
            <p:audio>
              <p:cMediaNode vol="80000">
                <p:cTn id="1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</p:childTnLst>
        </p:cTn>
      </p:par>
    </p:tnLst>
    <p:bldLst>
      <p:bldP spid="7" grpId="0"/>
      <p:bldP spid="7" grpId="1"/>
      <p:bldP spid="17" grpId="0"/>
      <p:bldP spid="17" grpId="1"/>
      <p:bldP spid="36" grpId="0" animBg="1"/>
      <p:bldP spid="36" grpId="1" animBg="1"/>
      <p:bldP spid="37" grpId="0"/>
      <p:bldP spid="37" grpId="1"/>
      <p:bldP spid="38" grpId="0"/>
      <p:bldP spid="38" grpId="1"/>
      <p:bldP spid="39" grpId="0"/>
      <p:bldP spid="39" grpId="1"/>
      <p:bldP spid="40" grpId="0" animBg="1" autoUpdateAnimBg="0"/>
      <p:bldP spid="40" grpId="1" animBg="1"/>
      <p:bldP spid="40" grpId="2" animBg="1"/>
      <p:bldP spid="41" grpId="0"/>
      <p:bldP spid="41" grpId="1"/>
      <p:bldP spid="42" grpId="0"/>
      <p:bldP spid="42" grpId="1"/>
      <p:bldP spid="43" grpId="0"/>
      <p:bldP spid="43" grpId="1"/>
      <p:bldP spid="44" grpId="0"/>
      <p:bldP spid="44" grpId="1"/>
      <p:bldP spid="45" grpId="0" animBg="1"/>
      <p:bldP spid="45" grpId="1" animBg="1"/>
      <p:bldP spid="5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88883" y="500875"/>
            <a:ext cx="6889775" cy="3136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50000"/>
              </a:lnSpc>
            </a:pPr>
            <a:r>
              <a:rPr lang="ru-RU" sz="2800" b="1" dirty="0"/>
              <a:t>Как увеличить число 666 в полтора раза, не производя над ним никаких арифметических действий?</a:t>
            </a:r>
            <a:endParaRPr lang="ru-RU" sz="2800" dirty="0"/>
          </a:p>
        </p:txBody>
      </p:sp>
      <p:sp>
        <p:nvSpPr>
          <p:cNvPr id="31" name="Стрелка вправо с вырезом 30">
            <a:hlinkClick r:id="rId7" action="ppaction://hlinksldjump"/>
          </p:cNvPr>
          <p:cNvSpPr/>
          <p:nvPr/>
        </p:nvSpPr>
        <p:spPr>
          <a:xfrm>
            <a:off x="7878658" y="25090"/>
            <a:ext cx="1180916" cy="476672"/>
          </a:xfrm>
          <a:prstGeom prst="notched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ИГРАТЬ</a:t>
            </a:r>
            <a:endParaRPr lang="ru-RU" sz="1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3" name="AutoShape 5"/>
          <p:cNvSpPr>
            <a:spLocks noChangeArrowheads="1"/>
          </p:cNvSpPr>
          <p:nvPr/>
        </p:nvSpPr>
        <p:spPr bwMode="auto">
          <a:xfrm>
            <a:off x="893632" y="5998944"/>
            <a:ext cx="8047038" cy="665728"/>
          </a:xfrm>
          <a:prstGeom prst="flowChartAlternateProcess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4" name="Text Box 6"/>
          <p:cNvSpPr txBox="1">
            <a:spLocks noChangeArrowheads="1"/>
          </p:cNvSpPr>
          <p:nvPr/>
        </p:nvSpPr>
        <p:spPr bwMode="auto">
          <a:xfrm>
            <a:off x="784096" y="5422920"/>
            <a:ext cx="4095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200" b="1" dirty="0">
                <a:effectLst>
                  <a:outerShdw blurRad="38100" dist="38100" dir="2700000" algn="tl">
                    <a:srgbClr val="010199"/>
                  </a:outerShdw>
                </a:effectLst>
              </a:rPr>
              <a:t>0</a:t>
            </a:r>
          </a:p>
        </p:txBody>
      </p:sp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8305670" y="5422920"/>
            <a:ext cx="635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200" b="1" dirty="0">
                <a:effectLst>
                  <a:outerShdw blurRad="38100" dist="38100" dir="2700000" algn="tl">
                    <a:srgbClr val="010199"/>
                  </a:outerShdw>
                </a:effectLst>
              </a:rPr>
              <a:t>60</a:t>
            </a:r>
          </a:p>
        </p:txBody>
      </p:sp>
      <p:sp>
        <p:nvSpPr>
          <p:cNvPr id="26" name="Text Box 8"/>
          <p:cNvSpPr txBox="1">
            <a:spLocks noChangeArrowheads="1"/>
          </p:cNvSpPr>
          <p:nvPr/>
        </p:nvSpPr>
        <p:spPr bwMode="auto">
          <a:xfrm>
            <a:off x="4613104" y="5419744"/>
            <a:ext cx="635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200" b="1" dirty="0">
                <a:effectLst>
                  <a:outerShdw blurRad="38100" dist="38100" dir="2700000" algn="tl">
                    <a:srgbClr val="010199"/>
                  </a:outerShdw>
                </a:effectLst>
              </a:rPr>
              <a:t>30</a:t>
            </a:r>
          </a:p>
        </p:txBody>
      </p:sp>
      <p:sp>
        <p:nvSpPr>
          <p:cNvPr id="27" name="AutoShape 9"/>
          <p:cNvSpPr>
            <a:spLocks noChangeArrowheads="1"/>
          </p:cNvSpPr>
          <p:nvPr/>
        </p:nvSpPr>
        <p:spPr bwMode="auto">
          <a:xfrm>
            <a:off x="715436" y="5999182"/>
            <a:ext cx="384175" cy="769938"/>
          </a:xfrm>
          <a:prstGeom prst="flowChartSor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8" name="Text Box 11"/>
          <p:cNvSpPr txBox="1">
            <a:spLocks noChangeArrowheads="1"/>
          </p:cNvSpPr>
          <p:nvPr/>
        </p:nvSpPr>
        <p:spPr bwMode="auto">
          <a:xfrm>
            <a:off x="1965248" y="5422920"/>
            <a:ext cx="635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200" b="1" dirty="0">
                <a:effectLst>
                  <a:outerShdw blurRad="38100" dist="38100" dir="2700000" algn="tl">
                    <a:srgbClr val="010199"/>
                  </a:outerShdw>
                </a:effectLst>
              </a:rPr>
              <a:t>10</a:t>
            </a:r>
          </a:p>
        </p:txBody>
      </p:sp>
      <p:sp>
        <p:nvSpPr>
          <p:cNvPr id="29" name="Text Box 12"/>
          <p:cNvSpPr txBox="1">
            <a:spLocks noChangeArrowheads="1"/>
          </p:cNvSpPr>
          <p:nvPr/>
        </p:nvSpPr>
        <p:spPr bwMode="auto">
          <a:xfrm>
            <a:off x="3318152" y="5422920"/>
            <a:ext cx="635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200" b="1" dirty="0">
                <a:effectLst>
                  <a:outerShdw blurRad="38100" dist="38100" dir="2700000" algn="tl">
                    <a:srgbClr val="010199"/>
                  </a:outerShdw>
                </a:effectLst>
              </a:rPr>
              <a:t>20</a:t>
            </a:r>
          </a:p>
        </p:txBody>
      </p:sp>
      <p:sp>
        <p:nvSpPr>
          <p:cNvPr id="30" name="Text Box 13"/>
          <p:cNvSpPr txBox="1">
            <a:spLocks noChangeArrowheads="1"/>
          </p:cNvSpPr>
          <p:nvPr/>
        </p:nvSpPr>
        <p:spPr bwMode="auto">
          <a:xfrm>
            <a:off x="5805130" y="5419507"/>
            <a:ext cx="635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200" b="1" dirty="0">
                <a:effectLst>
                  <a:outerShdw blurRad="38100" dist="38100" dir="2700000" algn="tl">
                    <a:srgbClr val="010199"/>
                  </a:outerShdw>
                </a:effectLst>
              </a:rPr>
              <a:t>40</a:t>
            </a:r>
          </a:p>
        </p:txBody>
      </p: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7101274" y="5422920"/>
            <a:ext cx="635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200" b="1" dirty="0">
                <a:effectLst>
                  <a:outerShdw blurRad="38100" dist="38100" dir="2700000" algn="tl">
                    <a:srgbClr val="010199"/>
                  </a:outerShdw>
                </a:effectLst>
              </a:rPr>
              <a:t>50</a:t>
            </a:r>
          </a:p>
        </p:txBody>
      </p:sp>
      <p:sp>
        <p:nvSpPr>
          <p:cNvPr id="46" name="Управляющая кнопка: далее 45">
            <a:hlinkClick r:id="" action="ppaction://noaction" highlightClick="1"/>
          </p:cNvPr>
          <p:cNvSpPr/>
          <p:nvPr/>
        </p:nvSpPr>
        <p:spPr>
          <a:xfrm>
            <a:off x="176249" y="6162981"/>
            <a:ext cx="444305" cy="442340"/>
          </a:xfrm>
          <a:prstGeom prst="actionButtonForwardNex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7" name="MS903671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MS900097487[1].wav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70294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0051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695950" y="7029450"/>
            <a:ext cx="609600" cy="609600"/>
          </a:xfrm>
          <a:prstGeom prst="rect">
            <a:avLst/>
          </a:prstGeom>
        </p:spPr>
      </p:pic>
      <p:pic>
        <p:nvPicPr>
          <p:cNvPr id="49" name="015.mp3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301509" y="7022076"/>
            <a:ext cx="609600" cy="609600"/>
          </a:xfrm>
          <a:prstGeom prst="rect">
            <a:avLst/>
          </a:prstGeom>
        </p:spPr>
      </p:pic>
      <p:sp>
        <p:nvSpPr>
          <p:cNvPr id="50" name="Прямоугольник 49"/>
          <p:cNvSpPr/>
          <p:nvPr/>
        </p:nvSpPr>
        <p:spPr>
          <a:xfrm>
            <a:off x="1003396" y="1268760"/>
            <a:ext cx="766457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250000"/>
              </a:lnSpc>
            </a:pPr>
            <a:r>
              <a:rPr lang="ru-RU" sz="3600" dirty="0" smtClean="0"/>
              <a:t>Нужно просто его перевернуть: 999 больше 666 в полтора раза</a:t>
            </a:r>
            <a:endParaRPr lang="ru-RU" sz="3600" i="1" dirty="0"/>
          </a:p>
        </p:txBody>
      </p:sp>
      <p:sp>
        <p:nvSpPr>
          <p:cNvPr id="33" name="TextBox 32"/>
          <p:cNvSpPr txBox="1"/>
          <p:nvPr/>
        </p:nvSpPr>
        <p:spPr>
          <a:xfrm>
            <a:off x="323528" y="146771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FF00"/>
                </a:solidFill>
              </a:rPr>
              <a:t>1</a:t>
            </a:r>
            <a:r>
              <a:rPr lang="ru-RU" sz="2800" b="1" dirty="0" smtClean="0">
                <a:solidFill>
                  <a:srgbClr val="FFFF00"/>
                </a:solidFill>
              </a:rPr>
              <a:t> балл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35" name="Управляющая кнопка: в конец 34">
            <a:hlinkClick r:id="" action="ppaction://hlinkshowjump?jump=lastslide" highlightClick="1"/>
          </p:cNvPr>
          <p:cNvSpPr/>
          <p:nvPr/>
        </p:nvSpPr>
        <p:spPr>
          <a:xfrm>
            <a:off x="8305670" y="501762"/>
            <a:ext cx="305098" cy="216024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>
        <p14:vortex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11002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4" presetID="0" presetClass="path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3.61111E-6 2.96296E-6 L 0.87396 -0.00023 " pathEditMode="relative" rAng="0" ptsTypes="AA">
                                      <p:cBhvr>
                                        <p:cTn id="55" dur="59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698" y="-23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63414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2000"/>
                            </p:stCondLst>
                            <p:childTnLst>
                              <p:par>
                                <p:cTn id="5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1134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4" dur="1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6" dur="1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audio>
              <p:cMediaNode>
                <p:cTn id="9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audio>
            <p:audio>
              <p:cMediaNode vol="80000">
                <p:cTn id="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  <p:audio>
              <p:cMediaNode vol="80000">
                <p:cTn id="1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"/>
                </p:tgtEl>
              </p:cMediaNode>
            </p:audio>
          </p:childTnLst>
        </p:cTn>
      </p:par>
    </p:tnLst>
    <p:bldLst>
      <p:bldP spid="2" grpId="0"/>
      <p:bldP spid="2" grpId="1"/>
      <p:bldP spid="23" grpId="0" animBg="1"/>
      <p:bldP spid="23" grpId="1" animBg="1"/>
      <p:bldP spid="24" grpId="0"/>
      <p:bldP spid="24" grpId="1"/>
      <p:bldP spid="25" grpId="0"/>
      <p:bldP spid="25" grpId="1"/>
      <p:bldP spid="26" grpId="0"/>
      <p:bldP spid="26" grpId="1"/>
      <p:bldP spid="27" grpId="0" animBg="1" autoUpdateAnimBg="0"/>
      <p:bldP spid="27" grpId="1" animBg="1"/>
      <p:bldP spid="27" grpId="2" animBg="1"/>
      <p:bldP spid="28" grpId="0"/>
      <p:bldP spid="28" grpId="1"/>
      <p:bldP spid="29" grpId="0"/>
      <p:bldP spid="29" grpId="1"/>
      <p:bldP spid="30" grpId="0"/>
      <p:bldP spid="30" grpId="1"/>
      <p:bldP spid="45" grpId="0"/>
      <p:bldP spid="45" grpId="1"/>
      <p:bldP spid="46" grpId="0" animBg="1"/>
      <p:bldP spid="46" grpId="1" animBg="1"/>
      <p:bldP spid="5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трелка вправо с вырезом 2">
            <a:hlinkClick r:id="rId7" action="ppaction://hlinksldjump"/>
          </p:cNvPr>
          <p:cNvSpPr/>
          <p:nvPr/>
        </p:nvSpPr>
        <p:spPr>
          <a:xfrm>
            <a:off x="7878658" y="25090"/>
            <a:ext cx="1180916" cy="476672"/>
          </a:xfrm>
          <a:prstGeom prst="notched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ИГРАТЬ</a:t>
            </a:r>
            <a:endParaRPr lang="ru-RU" sz="1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893632" y="6055072"/>
            <a:ext cx="8047038" cy="609600"/>
          </a:xfrm>
          <a:prstGeom prst="flowChartAlternateProcess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784096" y="5422920"/>
            <a:ext cx="4095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200" b="1" dirty="0">
                <a:effectLst>
                  <a:outerShdw blurRad="38100" dist="38100" dir="2700000" algn="tl">
                    <a:srgbClr val="010199"/>
                  </a:outerShdw>
                </a:effectLst>
              </a:rPr>
              <a:t>0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8305670" y="5422920"/>
            <a:ext cx="635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200" b="1" dirty="0">
                <a:effectLst>
                  <a:outerShdw blurRad="38100" dist="38100" dir="2700000" algn="tl">
                    <a:srgbClr val="010199"/>
                  </a:outerShdw>
                </a:effectLst>
              </a:rPr>
              <a:t>60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4613104" y="5419744"/>
            <a:ext cx="635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200" b="1" dirty="0">
                <a:effectLst>
                  <a:outerShdw blurRad="38100" dist="38100" dir="2700000" algn="tl">
                    <a:srgbClr val="010199"/>
                  </a:outerShdw>
                </a:effectLst>
              </a:rPr>
              <a:t>30</a:t>
            </a:r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>
            <a:off x="715436" y="5999182"/>
            <a:ext cx="384175" cy="769938"/>
          </a:xfrm>
          <a:prstGeom prst="flowChartSor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1965248" y="5422920"/>
            <a:ext cx="635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200" b="1" dirty="0">
                <a:effectLst>
                  <a:outerShdw blurRad="38100" dist="38100" dir="2700000" algn="tl">
                    <a:srgbClr val="010199"/>
                  </a:outerShdw>
                </a:effectLst>
              </a:rPr>
              <a:t>10</a:t>
            </a: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3318152" y="5422920"/>
            <a:ext cx="635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200" b="1" dirty="0">
                <a:effectLst>
                  <a:outerShdw blurRad="38100" dist="38100" dir="2700000" algn="tl">
                    <a:srgbClr val="010199"/>
                  </a:outerShdw>
                </a:effectLst>
              </a:rPr>
              <a:t>20</a:t>
            </a: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5805130" y="5419507"/>
            <a:ext cx="635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200" b="1" dirty="0">
                <a:effectLst>
                  <a:outerShdw blurRad="38100" dist="38100" dir="2700000" algn="tl">
                    <a:srgbClr val="010199"/>
                  </a:outerShdw>
                </a:effectLst>
              </a:rPr>
              <a:t>40</a:t>
            </a:r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7101274" y="5422920"/>
            <a:ext cx="635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200" b="1" dirty="0">
                <a:effectLst>
                  <a:outerShdw blurRad="38100" dist="38100" dir="2700000" algn="tl">
                    <a:srgbClr val="010199"/>
                  </a:outerShdw>
                </a:effectLst>
              </a:rPr>
              <a:t>50</a:t>
            </a:r>
          </a:p>
        </p:txBody>
      </p:sp>
      <p:sp>
        <p:nvSpPr>
          <p:cNvPr id="13" name="Управляющая кнопка: далее 12">
            <a:hlinkClick r:id="" action="ppaction://noaction" highlightClick="1"/>
          </p:cNvPr>
          <p:cNvSpPr/>
          <p:nvPr/>
        </p:nvSpPr>
        <p:spPr>
          <a:xfrm>
            <a:off x="176249" y="6162981"/>
            <a:ext cx="444305" cy="442340"/>
          </a:xfrm>
          <a:prstGeom prst="actionButtonForwardNex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MS903671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MS900097487[1].wav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70294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0051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695950" y="7334250"/>
            <a:ext cx="304800" cy="304800"/>
          </a:xfrm>
          <a:prstGeom prst="rect">
            <a:avLst/>
          </a:prstGeom>
        </p:spPr>
      </p:pic>
      <p:pic>
        <p:nvPicPr>
          <p:cNvPr id="16" name="015.mp3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301509" y="7320080"/>
            <a:ext cx="311595" cy="31159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938572" y="633535"/>
            <a:ext cx="734906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dirty="0" smtClean="0"/>
              <a:t>Зачем зайцу длинные уши?</a:t>
            </a:r>
          </a:p>
          <a:p>
            <a:pPr algn="just">
              <a:lnSpc>
                <a:spcPct val="150000"/>
              </a:lnSpc>
            </a:pPr>
            <a:endParaRPr lang="ru-RU" sz="3200" dirty="0" smtClean="0"/>
          </a:p>
          <a:p>
            <a:pPr algn="just">
              <a:lnSpc>
                <a:spcPct val="150000"/>
              </a:lnSpc>
            </a:pPr>
            <a:r>
              <a:rPr lang="ru-RU" sz="3200" dirty="0" smtClean="0"/>
              <a:t>За </a:t>
            </a:r>
            <a:r>
              <a:rPr lang="ru-RU" sz="3200" dirty="0"/>
              <a:t>одну минуту вам необходимо </a:t>
            </a:r>
            <a:r>
              <a:rPr lang="ru-RU" sz="3200" dirty="0" smtClean="0"/>
              <a:t>показать свой ответ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23145" y="484353"/>
            <a:ext cx="7920880" cy="21364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ru-RU" sz="3600" dirty="0" smtClean="0"/>
              <a:t>Чтобы лучше слышать</a:t>
            </a:r>
          </a:p>
          <a:p>
            <a:pPr algn="ctr">
              <a:lnSpc>
                <a:spcPct val="200000"/>
              </a:lnSpc>
            </a:pPr>
            <a:endParaRPr lang="ru-RU" sz="3600" dirty="0"/>
          </a:p>
        </p:txBody>
      </p:sp>
      <p:sp>
        <p:nvSpPr>
          <p:cNvPr id="19" name="TextBox 18"/>
          <p:cNvSpPr txBox="1"/>
          <p:nvPr/>
        </p:nvSpPr>
        <p:spPr>
          <a:xfrm>
            <a:off x="196795" y="103540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FF00"/>
                </a:solidFill>
              </a:rPr>
              <a:t>2</a:t>
            </a:r>
            <a:r>
              <a:rPr lang="ru-RU" sz="2800" b="1" dirty="0" smtClean="0">
                <a:solidFill>
                  <a:srgbClr val="FFFF00"/>
                </a:solidFill>
              </a:rPr>
              <a:t> балла</a:t>
            </a:r>
            <a:endParaRPr lang="ru-RU" sz="2800" b="1" dirty="0">
              <a:solidFill>
                <a:srgbClr val="FFFF00"/>
              </a:solidFill>
            </a:endParaRPr>
          </a:p>
        </p:txBody>
      </p:sp>
      <p:pic>
        <p:nvPicPr>
          <p:cNvPr id="23" name="Рисунок 22" descr="http://ten2x5.narod.ru/klass/f3.jpg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606" y="1772816"/>
            <a:ext cx="3405958" cy="3402202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Управляющая кнопка: в конец 21">
            <a:hlinkClick r:id="" action="ppaction://hlinkshowjump?jump=lastslide" highlightClick="1"/>
          </p:cNvPr>
          <p:cNvSpPr/>
          <p:nvPr/>
        </p:nvSpPr>
        <p:spPr>
          <a:xfrm>
            <a:off x="8305670" y="501762"/>
            <a:ext cx="305098" cy="216024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580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>
        <p14:vortex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1100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4" presetID="0" presetClass="path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3.61111E-6 2.96296E-6 L 0.87396 -0.00023 " pathEditMode="relative" rAng="0" ptsTypes="AA">
                                      <p:cBhvr>
                                        <p:cTn id="55" dur="59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698" y="-23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6341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2000"/>
                            </p:stCondLst>
                            <p:childTnLst>
                              <p:par>
                                <p:cTn id="5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113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4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9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1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4" grpId="0" animBg="1"/>
      <p:bldP spid="4" grpId="1" animBg="1"/>
      <p:bldP spid="5" grpId="0"/>
      <p:bldP spid="5" grpId="1"/>
      <p:bldP spid="6" grpId="0"/>
      <p:bldP spid="6" grpId="1"/>
      <p:bldP spid="7" grpId="0"/>
      <p:bldP spid="7" grpId="1"/>
      <p:bldP spid="8" grpId="0" animBg="1" autoUpdateAnimBg="0"/>
      <p:bldP spid="8" grpId="1" animBg="1"/>
      <p:bldP spid="8" grpId="2" animBg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 animBg="1"/>
      <p:bldP spid="13" grpId="1" animBg="1"/>
      <p:bldP spid="17" grpId="0"/>
      <p:bldP spid="17" grpId="1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право с вырезом 1">
            <a:hlinkClick r:id="rId7" action="ppaction://hlinksldjump"/>
          </p:cNvPr>
          <p:cNvSpPr/>
          <p:nvPr/>
        </p:nvSpPr>
        <p:spPr>
          <a:xfrm>
            <a:off x="7878658" y="25090"/>
            <a:ext cx="1180916" cy="476672"/>
          </a:xfrm>
          <a:prstGeom prst="notched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ИГРАТЬ</a:t>
            </a:r>
            <a:endParaRPr lang="ru-RU" sz="1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AutoShape 5"/>
          <p:cNvSpPr>
            <a:spLocks noChangeArrowheads="1"/>
          </p:cNvSpPr>
          <p:nvPr/>
        </p:nvSpPr>
        <p:spPr bwMode="auto">
          <a:xfrm>
            <a:off x="893632" y="6055072"/>
            <a:ext cx="8047038" cy="609600"/>
          </a:xfrm>
          <a:prstGeom prst="flowChartAlternateProcess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784096" y="5422920"/>
            <a:ext cx="4095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200" b="1" dirty="0">
                <a:effectLst>
                  <a:outerShdw blurRad="38100" dist="38100" dir="2700000" algn="tl">
                    <a:srgbClr val="010199"/>
                  </a:outerShdw>
                </a:effectLst>
              </a:rPr>
              <a:t>0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8305670" y="5422920"/>
            <a:ext cx="635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200" b="1" dirty="0">
                <a:effectLst>
                  <a:outerShdw blurRad="38100" dist="38100" dir="2700000" algn="tl">
                    <a:srgbClr val="010199"/>
                  </a:outerShdw>
                </a:effectLst>
              </a:rPr>
              <a:t>60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4613104" y="5419744"/>
            <a:ext cx="635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200" b="1" dirty="0">
                <a:effectLst>
                  <a:outerShdw blurRad="38100" dist="38100" dir="2700000" algn="tl">
                    <a:srgbClr val="010199"/>
                  </a:outerShdw>
                </a:effectLst>
              </a:rPr>
              <a:t>30</a:t>
            </a:r>
          </a:p>
        </p:txBody>
      </p:sp>
      <p:sp>
        <p:nvSpPr>
          <p:cNvPr id="7" name="AutoShape 9"/>
          <p:cNvSpPr>
            <a:spLocks noChangeArrowheads="1"/>
          </p:cNvSpPr>
          <p:nvPr/>
        </p:nvSpPr>
        <p:spPr bwMode="auto">
          <a:xfrm>
            <a:off x="715436" y="5999182"/>
            <a:ext cx="384175" cy="769938"/>
          </a:xfrm>
          <a:prstGeom prst="flowChartSor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1965248" y="5422920"/>
            <a:ext cx="635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200" b="1" dirty="0">
                <a:effectLst>
                  <a:outerShdw blurRad="38100" dist="38100" dir="2700000" algn="tl">
                    <a:srgbClr val="010199"/>
                  </a:outerShdw>
                </a:effectLst>
              </a:rPr>
              <a:t>10</a:t>
            </a: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3318152" y="5422920"/>
            <a:ext cx="635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200" b="1" dirty="0">
                <a:effectLst>
                  <a:outerShdw blurRad="38100" dist="38100" dir="2700000" algn="tl">
                    <a:srgbClr val="010199"/>
                  </a:outerShdw>
                </a:effectLst>
              </a:rPr>
              <a:t>20</a:t>
            </a: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5805130" y="5419507"/>
            <a:ext cx="635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200" b="1" dirty="0">
                <a:effectLst>
                  <a:outerShdw blurRad="38100" dist="38100" dir="2700000" algn="tl">
                    <a:srgbClr val="010199"/>
                  </a:outerShdw>
                </a:effectLst>
              </a:rPr>
              <a:t>40</a:t>
            </a: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7101274" y="5422920"/>
            <a:ext cx="635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200" b="1" dirty="0">
                <a:effectLst>
                  <a:outerShdw blurRad="38100" dist="38100" dir="2700000" algn="tl">
                    <a:srgbClr val="010199"/>
                  </a:outerShdw>
                </a:effectLst>
              </a:rPr>
              <a:t>50</a:t>
            </a:r>
          </a:p>
        </p:txBody>
      </p:sp>
      <p:sp>
        <p:nvSpPr>
          <p:cNvPr id="12" name="Управляющая кнопка: далее 11">
            <a:hlinkClick r:id="" action="ppaction://noaction" highlightClick="1"/>
          </p:cNvPr>
          <p:cNvSpPr/>
          <p:nvPr/>
        </p:nvSpPr>
        <p:spPr>
          <a:xfrm>
            <a:off x="176249" y="6162981"/>
            <a:ext cx="444305" cy="442340"/>
          </a:xfrm>
          <a:prstGeom prst="actionButtonForwardNex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MS903671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MS900097487[1].wav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70294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0051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695950" y="7334250"/>
            <a:ext cx="304800" cy="304800"/>
          </a:xfrm>
          <a:prstGeom prst="rect">
            <a:avLst/>
          </a:prstGeom>
        </p:spPr>
      </p:pic>
      <p:pic>
        <p:nvPicPr>
          <p:cNvPr id="15" name="015.mp3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301509" y="7320080"/>
            <a:ext cx="311595" cy="31159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282748" y="263425"/>
            <a:ext cx="4818526" cy="64633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spc="300" dirty="0" smtClean="0">
                <a:ln w="11430">
                  <a:solidFill>
                    <a:schemeClr val="bg2"/>
                  </a:solidFill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«ЧЕРНЫЙ ЯЩИК»</a:t>
            </a:r>
            <a:endParaRPr lang="ru-RU" sz="3600" b="1" spc="300" dirty="0">
              <a:ln w="11430">
                <a:solidFill>
                  <a:schemeClr val="bg2"/>
                </a:solidFill>
              </a:ln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62394" y="1115027"/>
            <a:ext cx="618982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dirty="0"/>
              <a:t>Через поле и лесок</a:t>
            </a:r>
            <a:br>
              <a:rPr lang="ru-RU" sz="2800" dirty="0"/>
            </a:br>
            <a:r>
              <a:rPr lang="ru-RU" sz="2800" dirty="0"/>
              <a:t>Подается голосок. </a:t>
            </a:r>
            <a:br>
              <a:rPr lang="ru-RU" sz="2800" dirty="0"/>
            </a:br>
            <a:r>
              <a:rPr lang="ru-RU" sz="2800" dirty="0"/>
              <a:t>Он бежит по проводам — </a:t>
            </a:r>
            <a:br>
              <a:rPr lang="ru-RU" sz="2800" dirty="0"/>
            </a:br>
            <a:r>
              <a:rPr lang="ru-RU" sz="2800" dirty="0"/>
              <a:t>Скажешь здесь, </a:t>
            </a:r>
            <a:r>
              <a:rPr lang="ru-RU" sz="2800" dirty="0" smtClean="0"/>
              <a:t>а </a:t>
            </a:r>
            <a:r>
              <a:rPr lang="ru-RU" sz="2800" dirty="0"/>
              <a:t>слышно там.</a:t>
            </a:r>
            <a:endParaRPr lang="ru-RU" sz="2800" dirty="0" smtClean="0"/>
          </a:p>
        </p:txBody>
      </p:sp>
      <p:sp>
        <p:nvSpPr>
          <p:cNvPr id="18" name="TextBox 17"/>
          <p:cNvSpPr txBox="1"/>
          <p:nvPr/>
        </p:nvSpPr>
        <p:spPr>
          <a:xfrm>
            <a:off x="537995" y="4455696"/>
            <a:ext cx="830803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Что в «черном ящике»?</a:t>
            </a:r>
          </a:p>
          <a:p>
            <a:pPr algn="ctr"/>
            <a:endParaRPr lang="ru-RU" sz="2800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841330" y="1115027"/>
            <a:ext cx="7990023" cy="739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dirty="0" smtClean="0"/>
              <a:t>В «черном ящике» телефон.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23528" y="227098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FF00"/>
                </a:solidFill>
              </a:rPr>
              <a:t>2</a:t>
            </a:r>
            <a:r>
              <a:rPr lang="ru-RU" sz="2800" b="1" dirty="0" smtClean="0">
                <a:solidFill>
                  <a:srgbClr val="FFFF00"/>
                </a:solidFill>
              </a:rPr>
              <a:t> балла</a:t>
            </a:r>
            <a:endParaRPr lang="ru-RU" sz="2800" b="1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35820" y="1849451"/>
            <a:ext cx="5042969" cy="3361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Управляющая кнопка: в конец 22">
            <a:hlinkClick r:id="" action="ppaction://hlinkshowjump?jump=lastslide" highlightClick="1"/>
          </p:cNvPr>
          <p:cNvSpPr/>
          <p:nvPr/>
        </p:nvSpPr>
        <p:spPr>
          <a:xfrm>
            <a:off x="8305670" y="501762"/>
            <a:ext cx="305098" cy="216024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6106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>
        <p14:vortex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11002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1" presetID="0" presetClass="path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3.61111E-6 2.96296E-6 L 0.87396 -0.00023 " pathEditMode="relative" rAng="0" ptsTypes="AA">
                                      <p:cBhvr>
                                        <p:cTn id="72" dur="59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698" y="-23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6341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2000"/>
                            </p:stCondLst>
                            <p:childTnLst>
                              <p:par>
                                <p:cTn id="7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7" dur="113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1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3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1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1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1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3" grpId="0" animBg="1"/>
      <p:bldP spid="3" grpId="1" animBg="1"/>
      <p:bldP spid="4" grpId="0"/>
      <p:bldP spid="4" grpId="1"/>
      <p:bldP spid="5" grpId="0"/>
      <p:bldP spid="5" grpId="1"/>
      <p:bldP spid="6" grpId="0"/>
      <p:bldP spid="6" grpId="1"/>
      <p:bldP spid="7" grpId="0" animBg="1" autoUpdateAnimBg="0"/>
      <p:bldP spid="7" grpId="1" animBg="1"/>
      <p:bldP spid="7" grpId="2" animBg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 animBg="1"/>
      <p:bldP spid="12" grpId="1" animBg="1"/>
      <p:bldP spid="16" grpId="0" animBg="1"/>
      <p:bldP spid="16" grpId="1" animBg="1"/>
      <p:bldP spid="17" grpId="0"/>
      <p:bldP spid="17" grpId="1"/>
      <p:bldP spid="18" grpId="0"/>
      <p:bldP spid="18" grpId="1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8401" y="836712"/>
            <a:ext cx="8350063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/>
              <a:t>Эту задачу ребёнок решает за 1 минуту, подросток за 5, старшеклассник за 30, выпускник за час, а профессор не решит никогда</a:t>
            </a:r>
            <a:r>
              <a:rPr lang="ru-RU" sz="2800" dirty="0" smtClean="0"/>
              <a:t>.</a:t>
            </a:r>
          </a:p>
          <a:p>
            <a:pPr algn="just"/>
            <a:endParaRPr lang="ru-RU" sz="2800" dirty="0"/>
          </a:p>
          <a:p>
            <a:pPr algn="ctr"/>
            <a:r>
              <a:rPr lang="ru-RU" sz="5400" dirty="0"/>
              <a:t>О Д Т Ч П Ш С В Д </a:t>
            </a:r>
            <a:r>
              <a:rPr lang="ru-RU" sz="5400" dirty="0" err="1" smtClean="0"/>
              <a:t>Д</a:t>
            </a:r>
            <a:endParaRPr lang="ru-RU" sz="5400" dirty="0" smtClean="0"/>
          </a:p>
          <a:p>
            <a:endParaRPr lang="ru-RU" sz="3600" dirty="0"/>
          </a:p>
          <a:p>
            <a:r>
              <a:rPr lang="ru-RU" sz="4800" b="1" dirty="0"/>
              <a:t>Что это?</a:t>
            </a:r>
            <a:endParaRPr lang="ru-RU" sz="6000" b="1" dirty="0"/>
          </a:p>
        </p:txBody>
      </p:sp>
      <p:sp>
        <p:nvSpPr>
          <p:cNvPr id="17" name="Стрелка вправо с вырезом 16">
            <a:hlinkClick r:id="rId7" action="ppaction://hlinksldjump"/>
          </p:cNvPr>
          <p:cNvSpPr/>
          <p:nvPr/>
        </p:nvSpPr>
        <p:spPr>
          <a:xfrm>
            <a:off x="7878658" y="25090"/>
            <a:ext cx="1180916" cy="476672"/>
          </a:xfrm>
          <a:prstGeom prst="notched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ИГРАТЬ</a:t>
            </a:r>
            <a:endParaRPr lang="ru-RU" sz="1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1" name="AutoShape 5"/>
          <p:cNvSpPr>
            <a:spLocks noChangeArrowheads="1"/>
          </p:cNvSpPr>
          <p:nvPr/>
        </p:nvSpPr>
        <p:spPr bwMode="auto">
          <a:xfrm>
            <a:off x="893632" y="6055072"/>
            <a:ext cx="8047038" cy="609600"/>
          </a:xfrm>
          <a:prstGeom prst="flowChartAlternateProcess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" name="Text Box 6"/>
          <p:cNvSpPr txBox="1">
            <a:spLocks noChangeArrowheads="1"/>
          </p:cNvSpPr>
          <p:nvPr/>
        </p:nvSpPr>
        <p:spPr bwMode="auto">
          <a:xfrm>
            <a:off x="784096" y="5422920"/>
            <a:ext cx="4095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200" b="1" dirty="0">
                <a:effectLst>
                  <a:outerShdw blurRad="38100" dist="38100" dir="2700000" algn="tl">
                    <a:srgbClr val="010199"/>
                  </a:outerShdw>
                </a:effectLst>
              </a:rPr>
              <a:t>0</a:t>
            </a:r>
          </a:p>
        </p:txBody>
      </p:sp>
      <p:sp>
        <p:nvSpPr>
          <p:cNvPr id="33" name="Text Box 7"/>
          <p:cNvSpPr txBox="1">
            <a:spLocks noChangeArrowheads="1"/>
          </p:cNvSpPr>
          <p:nvPr/>
        </p:nvSpPr>
        <p:spPr bwMode="auto">
          <a:xfrm>
            <a:off x="8305670" y="5422920"/>
            <a:ext cx="635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200" b="1" dirty="0">
                <a:effectLst>
                  <a:outerShdw blurRad="38100" dist="38100" dir="2700000" algn="tl">
                    <a:srgbClr val="010199"/>
                  </a:outerShdw>
                </a:effectLst>
              </a:rPr>
              <a:t>60</a:t>
            </a:r>
          </a:p>
        </p:txBody>
      </p:sp>
      <p:sp>
        <p:nvSpPr>
          <p:cNvPr id="34" name="Text Box 8"/>
          <p:cNvSpPr txBox="1">
            <a:spLocks noChangeArrowheads="1"/>
          </p:cNvSpPr>
          <p:nvPr/>
        </p:nvSpPr>
        <p:spPr bwMode="auto">
          <a:xfrm>
            <a:off x="4613104" y="5419744"/>
            <a:ext cx="635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200" b="1" dirty="0">
                <a:effectLst>
                  <a:outerShdw blurRad="38100" dist="38100" dir="2700000" algn="tl">
                    <a:srgbClr val="010199"/>
                  </a:outerShdw>
                </a:effectLst>
              </a:rPr>
              <a:t>30</a:t>
            </a:r>
          </a:p>
        </p:txBody>
      </p:sp>
      <p:sp>
        <p:nvSpPr>
          <p:cNvPr id="35" name="AutoShape 9"/>
          <p:cNvSpPr>
            <a:spLocks noChangeArrowheads="1"/>
          </p:cNvSpPr>
          <p:nvPr/>
        </p:nvSpPr>
        <p:spPr bwMode="auto">
          <a:xfrm>
            <a:off x="715436" y="5999182"/>
            <a:ext cx="384175" cy="769938"/>
          </a:xfrm>
          <a:prstGeom prst="flowChartSor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6" name="Text Box 11"/>
          <p:cNvSpPr txBox="1">
            <a:spLocks noChangeArrowheads="1"/>
          </p:cNvSpPr>
          <p:nvPr/>
        </p:nvSpPr>
        <p:spPr bwMode="auto">
          <a:xfrm>
            <a:off x="1965248" y="5422920"/>
            <a:ext cx="635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200" b="1" dirty="0">
                <a:effectLst>
                  <a:outerShdw blurRad="38100" dist="38100" dir="2700000" algn="tl">
                    <a:srgbClr val="010199"/>
                  </a:outerShdw>
                </a:effectLst>
              </a:rPr>
              <a:t>10</a:t>
            </a:r>
          </a:p>
        </p:txBody>
      </p:sp>
      <p:sp>
        <p:nvSpPr>
          <p:cNvPr id="37" name="Text Box 12"/>
          <p:cNvSpPr txBox="1">
            <a:spLocks noChangeArrowheads="1"/>
          </p:cNvSpPr>
          <p:nvPr/>
        </p:nvSpPr>
        <p:spPr bwMode="auto">
          <a:xfrm>
            <a:off x="3318152" y="5422920"/>
            <a:ext cx="635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200" b="1" dirty="0">
                <a:effectLst>
                  <a:outerShdw blurRad="38100" dist="38100" dir="2700000" algn="tl">
                    <a:srgbClr val="010199"/>
                  </a:outerShdw>
                </a:effectLst>
              </a:rPr>
              <a:t>20</a:t>
            </a:r>
          </a:p>
        </p:txBody>
      </p:sp>
      <p:sp>
        <p:nvSpPr>
          <p:cNvPr id="38" name="Text Box 13"/>
          <p:cNvSpPr txBox="1">
            <a:spLocks noChangeArrowheads="1"/>
          </p:cNvSpPr>
          <p:nvPr/>
        </p:nvSpPr>
        <p:spPr bwMode="auto">
          <a:xfrm>
            <a:off x="5805130" y="5419507"/>
            <a:ext cx="635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200" b="1" dirty="0">
                <a:effectLst>
                  <a:outerShdw blurRad="38100" dist="38100" dir="2700000" algn="tl">
                    <a:srgbClr val="010199"/>
                  </a:outerShdw>
                </a:effectLst>
              </a:rPr>
              <a:t>40</a:t>
            </a:r>
          </a:p>
        </p:txBody>
      </p:sp>
      <p:sp>
        <p:nvSpPr>
          <p:cNvPr id="39" name="Text Box 14"/>
          <p:cNvSpPr txBox="1">
            <a:spLocks noChangeArrowheads="1"/>
          </p:cNvSpPr>
          <p:nvPr/>
        </p:nvSpPr>
        <p:spPr bwMode="auto">
          <a:xfrm>
            <a:off x="7101274" y="5422920"/>
            <a:ext cx="635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200" b="1" dirty="0">
                <a:effectLst>
                  <a:outerShdw blurRad="38100" dist="38100" dir="2700000" algn="tl">
                    <a:srgbClr val="010199"/>
                  </a:outerShdw>
                </a:effectLst>
              </a:rPr>
              <a:t>50</a:t>
            </a:r>
          </a:p>
        </p:txBody>
      </p:sp>
      <p:sp>
        <p:nvSpPr>
          <p:cNvPr id="40" name="Управляющая кнопка: далее 39">
            <a:hlinkClick r:id="" action="ppaction://noaction" highlightClick="1"/>
          </p:cNvPr>
          <p:cNvSpPr/>
          <p:nvPr/>
        </p:nvSpPr>
        <p:spPr>
          <a:xfrm>
            <a:off x="176249" y="6162981"/>
            <a:ext cx="444305" cy="442340"/>
          </a:xfrm>
          <a:prstGeom prst="actionButtonForwardNex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" name="MS903671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MS900097487[1].wav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70294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0051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695950" y="7334250"/>
            <a:ext cx="304800" cy="304800"/>
          </a:xfrm>
          <a:prstGeom prst="rect">
            <a:avLst/>
          </a:prstGeom>
        </p:spPr>
      </p:pic>
      <p:pic>
        <p:nvPicPr>
          <p:cNvPr id="43" name="015.mp3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301509" y="7320080"/>
            <a:ext cx="311595" cy="311595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2781401" y="263426"/>
            <a:ext cx="335181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/>
              <a:t>О   -  Один </a:t>
            </a:r>
          </a:p>
          <a:p>
            <a:pPr algn="just"/>
            <a:r>
              <a:rPr lang="ru-RU" sz="3200" dirty="0" smtClean="0"/>
              <a:t>Д   -   Два </a:t>
            </a:r>
          </a:p>
          <a:p>
            <a:pPr algn="just"/>
            <a:r>
              <a:rPr lang="ru-RU" sz="3200" dirty="0" smtClean="0"/>
              <a:t>Т   -   Три </a:t>
            </a:r>
          </a:p>
          <a:p>
            <a:pPr algn="just"/>
            <a:r>
              <a:rPr lang="ru-RU" sz="3200" dirty="0" smtClean="0"/>
              <a:t>Ч   -   Четыре </a:t>
            </a:r>
          </a:p>
          <a:p>
            <a:pPr algn="just"/>
            <a:r>
              <a:rPr lang="ru-RU" sz="3200" dirty="0" smtClean="0"/>
              <a:t>П   -   Пять </a:t>
            </a:r>
          </a:p>
          <a:p>
            <a:pPr algn="just"/>
            <a:r>
              <a:rPr lang="ru-RU" sz="3200" dirty="0"/>
              <a:t>Ш</a:t>
            </a:r>
            <a:r>
              <a:rPr lang="en-US" sz="3200" dirty="0" smtClean="0"/>
              <a:t> </a:t>
            </a:r>
            <a:r>
              <a:rPr lang="ru-RU" sz="3200" dirty="0" smtClean="0"/>
              <a:t>  </a:t>
            </a:r>
            <a:r>
              <a:rPr lang="en-US" sz="3200" dirty="0" smtClean="0"/>
              <a:t>-  </a:t>
            </a:r>
            <a:r>
              <a:rPr lang="ru-RU" sz="3200" dirty="0" smtClean="0"/>
              <a:t> Шесть </a:t>
            </a:r>
          </a:p>
          <a:p>
            <a:pPr algn="just"/>
            <a:r>
              <a:rPr lang="en-US" sz="3200" dirty="0" smtClean="0"/>
              <a:t>C  </a:t>
            </a:r>
            <a:r>
              <a:rPr lang="ru-RU" sz="3200" dirty="0" smtClean="0"/>
              <a:t>  </a:t>
            </a:r>
            <a:r>
              <a:rPr lang="en-US" sz="3200" dirty="0" smtClean="0"/>
              <a:t>-   </a:t>
            </a:r>
            <a:r>
              <a:rPr lang="ru-RU" sz="3200" dirty="0" smtClean="0"/>
              <a:t>Семь </a:t>
            </a:r>
          </a:p>
          <a:p>
            <a:pPr algn="just"/>
            <a:r>
              <a:rPr lang="ru-RU" sz="3200" dirty="0" smtClean="0"/>
              <a:t>В    -   Восемь </a:t>
            </a:r>
          </a:p>
          <a:p>
            <a:pPr algn="just"/>
            <a:r>
              <a:rPr lang="ru-RU" sz="3200" dirty="0" smtClean="0"/>
              <a:t>Д    -   Девять </a:t>
            </a:r>
          </a:p>
          <a:p>
            <a:pPr algn="just"/>
            <a:r>
              <a:rPr lang="ru-RU" sz="3200" dirty="0" smtClean="0"/>
              <a:t>Д    -   Десять</a:t>
            </a:r>
            <a:endParaRPr lang="ru-RU" sz="3200" dirty="0"/>
          </a:p>
        </p:txBody>
      </p:sp>
      <p:sp>
        <p:nvSpPr>
          <p:cNvPr id="19" name="TextBox 18"/>
          <p:cNvSpPr txBox="1"/>
          <p:nvPr/>
        </p:nvSpPr>
        <p:spPr>
          <a:xfrm>
            <a:off x="323528" y="227098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FF00"/>
                </a:solidFill>
              </a:rPr>
              <a:t>3</a:t>
            </a:r>
            <a:r>
              <a:rPr lang="ru-RU" sz="2800" b="1" dirty="0" smtClean="0">
                <a:solidFill>
                  <a:srgbClr val="FFFF00"/>
                </a:solidFill>
              </a:rPr>
              <a:t> балла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21" name="Управляющая кнопка: в конец 20">
            <a:hlinkClick r:id="" action="ppaction://hlinkshowjump?jump=lastslide" highlightClick="1"/>
          </p:cNvPr>
          <p:cNvSpPr/>
          <p:nvPr/>
        </p:nvSpPr>
        <p:spPr>
          <a:xfrm>
            <a:off x="8305670" y="501762"/>
            <a:ext cx="305098" cy="216024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>
        <p14:vortex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11002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0" presetClass="path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3.61111E-6 2.96296E-6 L 0.87396 -0.00023 " pathEditMode="relative" rAng="0" ptsTypes="AA">
                                      <p:cBhvr>
                                        <p:cTn id="49" dur="59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698" y="-23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63414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7174"/>
                            </p:stCondLst>
                            <p:childTnLst>
                              <p:par>
                                <p:cTn id="5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134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8" dur="1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0" dur="1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audio>
              <p:cMediaNode>
                <p:cTn id="9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  <p:audio>
              <p:cMediaNode vol="80000">
                <p:cTn id="9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audio>
              <p:cMediaNode vol="80000">
                <p:cTn id="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</p:childTnLst>
        </p:cTn>
      </p:par>
    </p:tnLst>
    <p:bldLst>
      <p:bldP spid="3" grpId="0"/>
      <p:bldP spid="31" grpId="0" animBg="1"/>
      <p:bldP spid="31" grpId="1" animBg="1"/>
      <p:bldP spid="32" grpId="0"/>
      <p:bldP spid="32" grpId="1"/>
      <p:bldP spid="33" grpId="0"/>
      <p:bldP spid="33" grpId="1"/>
      <p:bldP spid="34" grpId="0"/>
      <p:bldP spid="34" grpId="1"/>
      <p:bldP spid="35" grpId="0" animBg="1" autoUpdateAnimBg="0"/>
      <p:bldP spid="35" grpId="1" animBg="1"/>
      <p:bldP spid="35" grpId="2" animBg="1"/>
      <p:bldP spid="36" grpId="0"/>
      <p:bldP spid="36" grpId="1"/>
      <p:bldP spid="37" grpId="0"/>
      <p:bldP spid="37" grpId="1"/>
      <p:bldP spid="38" grpId="0"/>
      <p:bldP spid="38" grpId="1"/>
      <p:bldP spid="39" grpId="0"/>
      <p:bldP spid="39" grpId="1"/>
      <p:bldP spid="40" grpId="0" animBg="1"/>
      <p:bldP spid="40" grpId="1" animBg="1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893632" y="6055072"/>
            <a:ext cx="2886280" cy="609600"/>
          </a:xfrm>
          <a:prstGeom prst="flowChartAlternateProcess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784096" y="5422920"/>
            <a:ext cx="4095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200" b="1" dirty="0">
                <a:effectLst>
                  <a:outerShdw blurRad="38100" dist="38100" dir="2700000" algn="tl">
                    <a:srgbClr val="010199"/>
                  </a:outerShdw>
                </a:effectLst>
              </a:rPr>
              <a:t>0</a:t>
            </a:r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>
            <a:off x="715436" y="5999182"/>
            <a:ext cx="384175" cy="769938"/>
          </a:xfrm>
          <a:prstGeom prst="flowChartSor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1965248" y="5422920"/>
            <a:ext cx="635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200" b="1" dirty="0">
                <a:effectLst>
                  <a:outerShdw blurRad="38100" dist="38100" dir="2700000" algn="tl">
                    <a:srgbClr val="010199"/>
                  </a:outerShdw>
                </a:effectLst>
              </a:rPr>
              <a:t>10</a:t>
            </a: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3318152" y="5422920"/>
            <a:ext cx="635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200" b="1" dirty="0">
                <a:effectLst>
                  <a:outerShdw blurRad="38100" dist="38100" dir="2700000" algn="tl">
                    <a:srgbClr val="010199"/>
                  </a:outerShdw>
                </a:effectLst>
              </a:rPr>
              <a:t>20</a:t>
            </a:r>
          </a:p>
        </p:txBody>
      </p:sp>
      <p:sp>
        <p:nvSpPr>
          <p:cNvPr id="13" name="Управляющая кнопка: далее 12">
            <a:hlinkClick r:id="" action="ppaction://noaction" highlightClick="1"/>
          </p:cNvPr>
          <p:cNvSpPr/>
          <p:nvPr/>
        </p:nvSpPr>
        <p:spPr>
          <a:xfrm>
            <a:off x="176249" y="6162981"/>
            <a:ext cx="444305" cy="442340"/>
          </a:xfrm>
          <a:prstGeom prst="actionButtonForwardNex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MS903671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MS900097487[1].wav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70294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0051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95950" y="7334250"/>
            <a:ext cx="304800" cy="304800"/>
          </a:xfrm>
          <a:prstGeom prst="rect">
            <a:avLst/>
          </a:prstGeom>
        </p:spPr>
      </p:pic>
      <p:pic>
        <p:nvPicPr>
          <p:cNvPr id="16" name="015.mp3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301509" y="7320080"/>
            <a:ext cx="311595" cy="311595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3868945" y="1329249"/>
            <a:ext cx="488656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600" dirty="0"/>
              <a:t>Три, три, три, три, ...</a:t>
            </a:r>
          </a:p>
          <a:p>
            <a:pPr>
              <a:lnSpc>
                <a:spcPct val="150000"/>
              </a:lnSpc>
            </a:pPr>
            <a:r>
              <a:rPr lang="ru-RU" sz="3600" b="1" dirty="0"/>
              <a:t>Что будет дальше?</a:t>
            </a:r>
            <a:endParaRPr lang="ru-RU" sz="36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2786447" y="4627551"/>
            <a:ext cx="61446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/>
              <a:t>Дырка</a:t>
            </a:r>
            <a:endParaRPr lang="ru-RU" sz="3600" i="1" dirty="0"/>
          </a:p>
        </p:txBody>
      </p:sp>
      <p:sp>
        <p:nvSpPr>
          <p:cNvPr id="20" name="TextBox 19"/>
          <p:cNvSpPr txBox="1"/>
          <p:nvPr/>
        </p:nvSpPr>
        <p:spPr>
          <a:xfrm>
            <a:off x="1768314" y="114430"/>
            <a:ext cx="5377984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СЕКТОР «БЛИЦ»</a:t>
            </a:r>
            <a:endParaRPr lang="ru-RU" sz="4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920714" y="81041"/>
            <a:ext cx="5377984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 вопрос</a:t>
            </a:r>
            <a:endParaRPr lang="ru-RU" sz="4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3528" y="227098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FF00"/>
                </a:solidFill>
              </a:rPr>
              <a:t>1</a:t>
            </a:r>
            <a:r>
              <a:rPr lang="ru-RU" sz="2800" b="1" dirty="0" smtClean="0">
                <a:solidFill>
                  <a:srgbClr val="FFFF00"/>
                </a:solidFill>
              </a:rPr>
              <a:t> балл</a:t>
            </a:r>
            <a:endParaRPr lang="ru-RU" sz="2800" b="1" dirty="0">
              <a:solidFill>
                <a:srgbClr val="FFFF00"/>
              </a:solidFill>
            </a:endParaRPr>
          </a:p>
        </p:txBody>
      </p:sp>
      <p:pic>
        <p:nvPicPr>
          <p:cNvPr id="22" name="Рисунок 21" descr="Три, три, три"/>
          <p:cNvPicPr/>
          <p:nvPr/>
        </p:nvPicPr>
        <p:blipFill>
          <a:blip r:embed="rId9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411" y="915540"/>
            <a:ext cx="2526673" cy="2669936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Управляющая кнопка: в конец 22">
            <a:hlinkClick r:id="" action="ppaction://hlinkshowjump?jump=lastslide" highlightClick="1"/>
          </p:cNvPr>
          <p:cNvSpPr/>
          <p:nvPr/>
        </p:nvSpPr>
        <p:spPr>
          <a:xfrm>
            <a:off x="8602961" y="6391308"/>
            <a:ext cx="305098" cy="216024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>
        <p14:vortex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6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1100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2" presetID="0" presetClass="path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4.44444E-6 2.96296E-6 L 0.31406 -0.00023 " pathEditMode="relative" rAng="0" ptsTypes="AA">
                                      <p:cBhvr>
                                        <p:cTn id="53" dur="2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94" y="-23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1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6" presetID="1" presetClass="mediacall" presetSubtype="0" fill="hold" nodeType="withEffect">
                                  <p:stCondLst>
                                    <p:cond delay="2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113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1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3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86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90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94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9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9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4" grpId="1" animBg="1"/>
      <p:bldP spid="4" grpId="2" animBg="1"/>
      <p:bldP spid="5" grpId="1"/>
      <p:bldP spid="5" grpId="2"/>
      <p:bldP spid="8" grpId="0" animBg="1" autoUpdateAnimBg="0"/>
      <p:bldP spid="8" grpId="2" animBg="1"/>
      <p:bldP spid="8" grpId="3" animBg="1"/>
      <p:bldP spid="9" grpId="1"/>
      <p:bldP spid="9" grpId="2"/>
      <p:bldP spid="10" grpId="1"/>
      <p:bldP spid="10" grpId="2"/>
      <p:bldP spid="13" grpId="1" animBg="1"/>
      <p:bldP spid="13" grpId="2" animBg="1"/>
      <p:bldP spid="18" grpId="0"/>
      <p:bldP spid="19" grpId="0"/>
      <p:bldP spid="20" grpId="0"/>
      <p:bldP spid="20" grpId="1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08748" y="1365977"/>
            <a:ext cx="44393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dirty="0"/>
              <a:t>Сколько яиц можно </a:t>
            </a:r>
            <a:endParaRPr lang="ru-RU" sz="3200" dirty="0" smtClean="0"/>
          </a:p>
          <a:p>
            <a:pPr algn="ctr">
              <a:lnSpc>
                <a:spcPct val="150000"/>
              </a:lnSpc>
            </a:pPr>
            <a:r>
              <a:rPr lang="ru-RU" sz="3200" dirty="0" smtClean="0"/>
              <a:t>съесть </a:t>
            </a:r>
            <a:r>
              <a:rPr lang="ru-RU" sz="3200" dirty="0"/>
              <a:t>натощак?</a:t>
            </a:r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893632" y="6055072"/>
            <a:ext cx="2886280" cy="609600"/>
          </a:xfrm>
          <a:prstGeom prst="flowChartAlternateProcess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784096" y="5422920"/>
            <a:ext cx="4095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200" b="1" dirty="0">
                <a:effectLst>
                  <a:outerShdw blurRad="38100" dist="38100" dir="2700000" algn="tl">
                    <a:srgbClr val="010199"/>
                  </a:outerShdw>
                </a:effectLst>
              </a:rPr>
              <a:t>0</a:t>
            </a:r>
          </a:p>
        </p:txBody>
      </p:sp>
      <p:sp>
        <p:nvSpPr>
          <p:cNvPr id="11" name="AutoShape 9"/>
          <p:cNvSpPr>
            <a:spLocks noChangeArrowheads="1"/>
          </p:cNvSpPr>
          <p:nvPr/>
        </p:nvSpPr>
        <p:spPr bwMode="auto">
          <a:xfrm>
            <a:off x="715436" y="5999182"/>
            <a:ext cx="384175" cy="769938"/>
          </a:xfrm>
          <a:prstGeom prst="flowChartSor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1965248" y="5422920"/>
            <a:ext cx="635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200" b="1" dirty="0">
                <a:effectLst>
                  <a:outerShdw blurRad="38100" dist="38100" dir="2700000" algn="tl">
                    <a:srgbClr val="010199"/>
                  </a:outerShdw>
                </a:effectLst>
              </a:rPr>
              <a:t>10</a:t>
            </a: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3318152" y="5422920"/>
            <a:ext cx="635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200" b="1" dirty="0">
                <a:effectLst>
                  <a:outerShdw blurRad="38100" dist="38100" dir="2700000" algn="tl">
                    <a:srgbClr val="010199"/>
                  </a:outerShdw>
                </a:effectLst>
              </a:rPr>
              <a:t>20</a:t>
            </a:r>
          </a:p>
        </p:txBody>
      </p:sp>
      <p:sp>
        <p:nvSpPr>
          <p:cNvPr id="16" name="Управляющая кнопка: далее 15">
            <a:hlinkClick r:id="" action="ppaction://noaction" highlightClick="1"/>
          </p:cNvPr>
          <p:cNvSpPr/>
          <p:nvPr/>
        </p:nvSpPr>
        <p:spPr>
          <a:xfrm>
            <a:off x="176249" y="6162981"/>
            <a:ext cx="444305" cy="442340"/>
          </a:xfrm>
          <a:prstGeom prst="actionButtonForwardNex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MS903671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MS900097487[1].wav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70294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0051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695950" y="7334250"/>
            <a:ext cx="304800" cy="304800"/>
          </a:xfrm>
          <a:prstGeom prst="rect">
            <a:avLst/>
          </a:prstGeom>
        </p:spPr>
      </p:pic>
      <p:pic>
        <p:nvPicPr>
          <p:cNvPr id="19" name="015.mp3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301509" y="7320080"/>
            <a:ext cx="311595" cy="3115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0604" y="4221088"/>
            <a:ext cx="82595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Только одно. Все следующие уже будут съедены не на пустой желудок.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743805" y="0"/>
            <a:ext cx="5377984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2</a:t>
            </a:r>
            <a:r>
              <a:rPr lang="ru-RU" sz="4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вопрос</a:t>
            </a:r>
            <a:endParaRPr lang="ru-RU" sz="4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21" name="Рисунок 20" descr="Любители яичницы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050982"/>
            <a:ext cx="3366270" cy="2810065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Управляющая кнопка: в конец 21">
            <a:hlinkClick r:id="" action="ppaction://hlinkshowjump?jump=lastslide" highlightClick="1"/>
          </p:cNvPr>
          <p:cNvSpPr/>
          <p:nvPr/>
        </p:nvSpPr>
        <p:spPr>
          <a:xfrm>
            <a:off x="8610768" y="6448648"/>
            <a:ext cx="305098" cy="216024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2199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>
        <p14:vortex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11002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1" presetID="0" presetClass="path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4.44444E-6 2.96296E-6 L 0.31406 -0.00023 " pathEditMode="relative" rAng="0" ptsTypes="AA">
                                      <p:cBhvr>
                                        <p:cTn id="52" dur="2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94" y="-23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1" presetClass="mediacall" presetSubtype="0" fill="hold" nodeType="withEffect">
                                  <p:stCondLst>
                                    <p:cond delay="2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1134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0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2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85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89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93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>
                <p:cTn id="9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9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9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2" grpId="0"/>
      <p:bldP spid="9" grpId="0" animBg="1"/>
      <p:bldP spid="9" grpId="1" animBg="1"/>
      <p:bldP spid="10" grpId="0"/>
      <p:bldP spid="10" grpId="1"/>
      <p:bldP spid="11" grpId="0" animBg="1" autoUpdateAnimBg="0"/>
      <p:bldP spid="11" grpId="1" animBg="1"/>
      <p:bldP spid="11" grpId="2" animBg="1"/>
      <p:bldP spid="12" grpId="0"/>
      <p:bldP spid="12" grpId="1"/>
      <p:bldP spid="13" grpId="0"/>
      <p:bldP spid="13" grpId="1"/>
      <p:bldP spid="16" grpId="0" animBg="1"/>
      <p:bldP spid="16" grpId="1" animBg="1"/>
      <p:bldP spid="6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8401" y="1646803"/>
            <a:ext cx="4572000" cy="14784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dirty="0"/>
              <a:t>Чем </a:t>
            </a:r>
            <a:r>
              <a:rPr lang="ru-RU" sz="3200" dirty="0" smtClean="0"/>
              <a:t>заканчиваются </a:t>
            </a:r>
          </a:p>
          <a:p>
            <a:pPr algn="ctr">
              <a:lnSpc>
                <a:spcPct val="150000"/>
              </a:lnSpc>
            </a:pPr>
            <a:r>
              <a:rPr lang="ru-RU" sz="3200" dirty="0" smtClean="0"/>
              <a:t>день </a:t>
            </a:r>
            <a:r>
              <a:rPr lang="ru-RU" sz="3200" dirty="0"/>
              <a:t>и ночь?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53152" y="4835475"/>
            <a:ext cx="5019836" cy="8206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600" dirty="0"/>
              <a:t>Мягким знаком</a:t>
            </a:r>
            <a:endParaRPr lang="ru-RU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893632" y="6055072"/>
            <a:ext cx="2886280" cy="609600"/>
          </a:xfrm>
          <a:prstGeom prst="flowChartAlternateProcess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784096" y="5422920"/>
            <a:ext cx="4095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200" b="1" dirty="0">
                <a:effectLst>
                  <a:outerShdw blurRad="38100" dist="38100" dir="2700000" algn="tl">
                    <a:srgbClr val="010199"/>
                  </a:outerShdw>
                </a:effectLst>
              </a:rPr>
              <a:t>0</a:t>
            </a:r>
          </a:p>
        </p:txBody>
      </p:sp>
      <p:sp>
        <p:nvSpPr>
          <p:cNvPr id="11" name="AutoShape 9"/>
          <p:cNvSpPr>
            <a:spLocks noChangeArrowheads="1"/>
          </p:cNvSpPr>
          <p:nvPr/>
        </p:nvSpPr>
        <p:spPr bwMode="auto">
          <a:xfrm>
            <a:off x="715436" y="5999182"/>
            <a:ext cx="384175" cy="769938"/>
          </a:xfrm>
          <a:prstGeom prst="flowChartSor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1965248" y="5422920"/>
            <a:ext cx="635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200" b="1" dirty="0">
                <a:effectLst>
                  <a:outerShdw blurRad="38100" dist="38100" dir="2700000" algn="tl">
                    <a:srgbClr val="010199"/>
                  </a:outerShdw>
                </a:effectLst>
              </a:rPr>
              <a:t>10</a:t>
            </a: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3318152" y="5422920"/>
            <a:ext cx="635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200" b="1" dirty="0">
                <a:effectLst>
                  <a:outerShdw blurRad="38100" dist="38100" dir="2700000" algn="tl">
                    <a:srgbClr val="010199"/>
                  </a:outerShdw>
                </a:effectLst>
              </a:rPr>
              <a:t>20</a:t>
            </a:r>
          </a:p>
        </p:txBody>
      </p:sp>
      <p:sp>
        <p:nvSpPr>
          <p:cNvPr id="14" name="Управляющая кнопка: далее 13">
            <a:hlinkClick r:id="" action="ppaction://noaction" highlightClick="1"/>
          </p:cNvPr>
          <p:cNvSpPr/>
          <p:nvPr/>
        </p:nvSpPr>
        <p:spPr>
          <a:xfrm>
            <a:off x="176249" y="6162981"/>
            <a:ext cx="444305" cy="442340"/>
          </a:xfrm>
          <a:prstGeom prst="actionButtonForwardNex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MS903671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MS900097487[1].wav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70294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0051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95950" y="7334250"/>
            <a:ext cx="304800" cy="304800"/>
          </a:xfrm>
          <a:prstGeom prst="rect">
            <a:avLst/>
          </a:prstGeom>
        </p:spPr>
      </p:pic>
      <p:pic>
        <p:nvPicPr>
          <p:cNvPr id="17" name="015.mp3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301509" y="7320080"/>
            <a:ext cx="311595" cy="31159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754000" y="-5680"/>
            <a:ext cx="5377984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3</a:t>
            </a:r>
            <a:r>
              <a:rPr lang="ru-RU" sz="4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вопрос</a:t>
            </a:r>
            <a:endParaRPr lang="ru-RU" sz="4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8" name="Стрелка вправо с вырезом 17">
            <a:hlinkClick r:id="rId9" action="ppaction://hlinksldjump"/>
          </p:cNvPr>
          <p:cNvSpPr/>
          <p:nvPr/>
        </p:nvSpPr>
        <p:spPr>
          <a:xfrm>
            <a:off x="7878658" y="25090"/>
            <a:ext cx="1180916" cy="476672"/>
          </a:xfrm>
          <a:prstGeom prst="notched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ИГРАТЬ</a:t>
            </a:r>
            <a:endParaRPr lang="ru-RU" sz="1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9" name="Рисунок 18" descr="День и ночь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326" y="1169749"/>
            <a:ext cx="3274359" cy="2554386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Управляющая кнопка: в конец 21">
            <a:hlinkClick r:id="" action="ppaction://hlinkshowjump?jump=lastslide" highlightClick="1"/>
          </p:cNvPr>
          <p:cNvSpPr/>
          <p:nvPr/>
        </p:nvSpPr>
        <p:spPr>
          <a:xfrm>
            <a:off x="8305670" y="501762"/>
            <a:ext cx="305098" cy="216024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5778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>
        <p14:vortex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1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43999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0" presetClass="path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4.44444E-6 2.96296E-6 L 0.31406 -0.00023 " pathEditMode="relative" rAng="0" ptsTypes="AA">
                                      <p:cBhvr>
                                        <p:cTn id="48" dur="2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94" y="-23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1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1" presetID="1" presetClass="mediacall" presetSubtype="0" fill="hold" nodeType="withEffect">
                                  <p:stCondLst>
                                    <p:cond delay="2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113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8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81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85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89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9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4" grpId="0"/>
      <p:bldP spid="6" grpId="0"/>
      <p:bldP spid="7" grpId="0" animBg="1"/>
      <p:bldP spid="7" grpId="1" animBg="1"/>
      <p:bldP spid="9" grpId="0"/>
      <p:bldP spid="9" grpId="1"/>
      <p:bldP spid="11" grpId="0" animBg="1" autoUpdateAnimBg="0"/>
      <p:bldP spid="11" grpId="1" animBg="1"/>
      <p:bldP spid="11" grpId="2" animBg="1"/>
      <p:bldP spid="12" grpId="0"/>
      <p:bldP spid="12" grpId="1"/>
      <p:bldP spid="13" grpId="0"/>
      <p:bldP spid="13" grpId="1"/>
      <p:bldP spid="14" grpId="0" animBg="1"/>
      <p:bldP spid="14" grpId="1" animBg="1"/>
      <p:bldP spid="20" grpId="0"/>
    </p:bldLst>
  </p:timing>
</p:sld>
</file>

<file path=ppt/theme/theme1.xml><?xml version="1.0" encoding="utf-8"?>
<a:theme xmlns:a="http://schemas.openxmlformats.org/drawingml/2006/main" name="ИГРА ЧТО,ГДЕ,КОГДА-колебания и волны 9кл">
  <a:themeElements>
    <a:clrScheme name="Орбита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Орбита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рбита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рбита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ИГРА ЧТО,ГДЕ,КОГДА-колебания и волны 9кл</Template>
  <TotalTime>336</TotalTime>
  <Words>482</Words>
  <Application>Microsoft Office PowerPoint</Application>
  <PresentationFormat>Экран (4:3)</PresentationFormat>
  <Paragraphs>151</Paragraphs>
  <Slides>13</Slides>
  <Notes>1</Notes>
  <HiddenSlides>12</HiddenSlides>
  <MMClips>38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ИГРА ЧТО,ГДЕ,КОГДА-колебания и волны 9кл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RePack by SPecialiST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43</cp:revision>
  <dcterms:created xsi:type="dcterms:W3CDTF">2014-02-01T17:42:19Z</dcterms:created>
  <dcterms:modified xsi:type="dcterms:W3CDTF">2014-06-27T17:54:52Z</dcterms:modified>
</cp:coreProperties>
</file>