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0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6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3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6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6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0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4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2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83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3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2369A-5E6A-4342-A436-228EBB280143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2E48F-22D6-4070-A223-641A8C2CA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7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по теме «Н и </a:t>
            </a:r>
            <a:r>
              <a:rPr lang="ru-RU" dirty="0" err="1" smtClean="0"/>
              <a:t>нн</a:t>
            </a:r>
            <a:r>
              <a:rPr lang="ru-RU" dirty="0" smtClean="0"/>
              <a:t> в суффиксах причастий и прилагательных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высшей категории ГБОУ СОШ № 1055</a:t>
            </a:r>
          </a:p>
          <a:p>
            <a:r>
              <a:rPr lang="ru-RU" dirty="0" err="1" smtClean="0"/>
              <a:t>Куденцова</a:t>
            </a:r>
            <a:r>
              <a:rPr lang="ru-RU" dirty="0" smtClean="0"/>
              <a:t> Надежда Ивановна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7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2" y="1340768"/>
            <a:ext cx="1000463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9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15043"/>
            <a:ext cx="7992887" cy="459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4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1391"/>
            <a:ext cx="6859000" cy="13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1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08" y="2060848"/>
            <a:ext cx="9407017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1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436361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2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95536" y="188640"/>
            <a:ext cx="61664" cy="859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5"/>
            <a:ext cx="828092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7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41" y="2594650"/>
            <a:ext cx="8595955" cy="349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86" y="2204864"/>
            <a:ext cx="896369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7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02" y="1196752"/>
            <a:ext cx="837485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3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708827">
            <a:off x="1614154" y="2563251"/>
            <a:ext cx="5941137" cy="2122236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0283">
            <a:off x="-9343963" y="3753703"/>
            <a:ext cx="12376803" cy="342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3" y="1700808"/>
            <a:ext cx="872869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712968" cy="460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8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</Words>
  <Application>Microsoft Office PowerPoint</Application>
  <PresentationFormat>Экран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 по теме «Н и нн в суффиксах причастий и прилагательных</vt:lpstr>
      <vt:lpstr>Презентация PowerPoint</vt:lpstr>
      <vt:lpstr>.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«Н и нн в суффиксах причастий и прилагательныз</dc:title>
  <dc:creator>Надежда Ивановна</dc:creator>
  <cp:lastModifiedBy>Надежда Ивановна</cp:lastModifiedBy>
  <cp:revision>5</cp:revision>
  <dcterms:created xsi:type="dcterms:W3CDTF">2014-09-16T06:56:35Z</dcterms:created>
  <dcterms:modified xsi:type="dcterms:W3CDTF">2014-09-16T08:40:37Z</dcterms:modified>
</cp:coreProperties>
</file>