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57" r:id="rId4"/>
    <p:sldId id="264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14" autoAdjust="0"/>
  </p:normalViewPr>
  <p:slideViewPr>
    <p:cSldViewPr>
      <p:cViewPr varScale="1">
        <p:scale>
          <a:sx n="95" d="100"/>
          <a:sy n="95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8206680" cy="165618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Работа с одаренными детьми.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(Подготовка к олимпиаде по русскому языку).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sveka4.edusite.ru/images/clip_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1" y="3140968"/>
            <a:ext cx="403244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253007"/>
            <a:ext cx="4608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учитель « МОУ « СОШ № 19»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Иванова Галина Васильевна</a:t>
            </a:r>
          </a:p>
          <a:p>
            <a:r>
              <a:rPr lang="ru-RU" dirty="0" smtClean="0"/>
              <a:t>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98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7976" y="2492896"/>
            <a:ext cx="7927942" cy="33123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+mj-ea"/>
              </a:rPr>
              <a:t>«В душе каждого ребенка есть невидимые струны. Если их тронуть умелой рукой, они красиво зазвучат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+mj-ea"/>
              </a:rPr>
              <a:t>,» 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+mj-ea"/>
              </a:rPr>
              <a:t>писал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+mj-ea"/>
              </a:rPr>
              <a:t>Василий Александрович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+mj-ea"/>
              </a:rPr>
              <a:t>Сухомлинский.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575" y="476672"/>
            <a:ext cx="8688834" cy="2016224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Цель: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Выявление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одаренных 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нестандартно мыслящих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учащихся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br>
              <a:rPr lang="ru-RU" sz="28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2.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азвитие 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их таланта, интеллекта, одаренности.</a:t>
            </a:r>
            <a:r>
              <a:rPr lang="ru-RU" sz="3200" dirty="0">
                <a:latin typeface="Times New Roman"/>
                <a:ea typeface="MS Mincho"/>
              </a:rPr>
              <a:t/>
            </a:r>
            <a:br>
              <a:rPr lang="ru-RU" sz="3200" dirty="0">
                <a:latin typeface="Times New Roman"/>
                <a:ea typeface="MS Mincho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 descr="data:image/jpeg;base64,/9j/4AAQSkZJRgABAQAAAQABAAD/2wCEAAkGBhQSERUUEhQWFRQWGB4ZGBgYFx4fHRofHh8YIB0dGx8dGycfHB0kHR0YHy8gIycqLC0sFh4xNTAqNSYrLikBCQoKDgwOGg8PGiwkHyQpKi0qKioqLCwpKTAsLCwpKSwsLCwsLCwsLCksLCosLC0vLCwsLCwsLCwsLCwsLDQsLP/AABEIAO4A1AMBIgACEQEDEQH/xAAcAAACAwEBAQEAAAAAAAAAAAAABQQGBwMCCAH/xABSEAACAQMCAwUEBgQHDQYHAAABAgMABBESIQUxQQYTIlFhBzJxgRQjQlKRoTNicoIkU5KTwdHSFRYXQ1Rjc3SUsdPU4TVEorPw8TRVg4SywtX/xAAaAQACAwEBAAAAAAAAAAAAAAAABAECAwUG/8QANBEAAgECBAIIBgEEAwAAAAAAAAECAxEEEiExQVEFEyJhcYGR0RQyUqGxwfAVQlPxI6Lh/9oADAMBAAIRAxEAPwDcaKKKACiiigAooooAKKKKACiiigAooooAKKKKAEva/tKLC1a4MTSqhUMEIBAYgat9sAkfjSDg3tjsJ3COZLdmwB3ygKc8vGrMg+ZFXHiFgk8TxSqGjkUqynqCMGsP7X+zm4sdTJqurPnkAGSMBSPrFCnWoGPEvQbgc6tFJ7kM3dWyMjcGv2vmDgXayeyZRa3LRj3hGz64W2yRpIwD08JB36YzWp8B9uFuwC3qG3fbxpmSI+uVBZfgw28zUyg0CZplFQuF8bguV1W80cq+cbhsfHB2+dTaoSFFFFABRRRQAUUUUAFFFFABRRRQAUUUUAFFFFABRRRQAUZrxPMEVmY4VQST5Abk/hWf+zntPc3d3ctO31bwwywxDlEjtMFHqxUKxPmfQUAaHRRUPifF4bdNc8qRJ952Cj5Z5n0oAmUVQeI+1hDtZQPP/nJPqYvkWGtv3Ux60hl9ofECc95Zp+qIZGx+8ZRn8BVXJLcuqcnsjXKKyKL2l8QXn9Dl9NEsZ/HW4/Km9j7YlG11ayx/rwkTJ+WHH8k0KcXxB05LdFX9t3ZC1gWOWACOaaU5iBwj4UlpMfYZfDllwDqGc1nVpxYqCJCSASDuNa+HALKB4hy8Q2ON6sna/tMOIXr3Ct9SAYYQcqdKglmII+0+dj0ABpRdQCUZZsOD4W15I8HqMEbbg8/QCnKcWo3MJPU6taxk6wRr3IdJAD7oIIZQCd/M7+gFWThHtEvrQjE63MQ2MU7ZbYZysoXV6DVq5dKokd+9u2k/o2ByEbwlmUeJcjY45oeeKcC9WQHSc+9kd4QR4RzBUEcuvPG9XtGe61I1RtXZf2sWl26xPqt52OAsmNLHbZJB4WO4wDgnPKrtXy7dhWDAkFdzgyZ30ruPDz2zn0yeQrS/Zl7RiGFley6m1FYJmbOr/NuxAOv7rH3gcc+eFSll1RdSuavRRRWJYKKKKACiiigAooooAKKKKACiiigAooooAzv2y3dwsVsltJoMkjqfuv8AUyHQ3mG3GD1welIvZ9f9xf26Pt39osB35SQjUBnluveD5Va/bBZu/DHeKPW8DpMMHBUIfEw238BYEeRPlg4rxK67+LYlSRqUg7qceY+JG3QmspyytG9Knni0tzTu0PtPecmOxbuoQcNckAs+Dv3CnbHTvG28h1qj3N5EH1nMsv8AGzMZH+RbOn90Cq3acQlkUqkLnuwAwXG23QZzjy2rg80gTvWjcRE4Dkbc8bjmu+29YynJjEIUo7lhn4yW61HN6TSayu9Y3BU4BwfI8iPMGmMa1i7rcbi4tXRKW6Nd47g0l4pPpAXJGcsxHMKvPHqThR8aZPKEQu2wAz/0+PSizIurtciJcwSRaiql4mJcgE5QsCGOnqp57eW+RXtJu8XKMCMk+8x+wB1GDyOc/PbFNbe8CRq8mI8gZBPInp8a93vZ1JctExhkPMr7rftLnB+I3p+jinFZZ7CFbDXeaAllcMrBsMDqzkt9wfq/7/n0pdc8MJYlH5A4zryPCDjWMNjfk2cY3prdWE8QPeRF1wfHEzMOWBlc6hyHMH1zXOK8DaijhtmJAZ9vCP8Ar73lk9KfUoVNhFxlHdC5724QnUx0bjLEkch9pRq8veXyzUk3RkV+8XSCGOrWSDkqcg+nPJ6nO5xUy4OFIyT7wzqffwr6fPfz33xX7wXsmb27W1tyU1FjIQW0xxgjJKMMHPugdTz5UPsq/AhamndhPaqPBbcQYBvdjueSSYwMSZ9x+W/I56HY6lXzT2x9nFzw4nAL2+/1yKxQg/ZmQZ7sj7w2+ewfezv2rvaqIbrVJagkK6ku8IGOvN4t8D7S8t9hSzjfWJpfmbxRUew4hHPGskLrJG4yrKcgj0IqRWZIUUUUAFFFFABRRRQAUUUUAFFFFAH4y5GDyr5l7ZWEVrxG4gt2zEjAgYI7ssMmMZ5hc7EdCB0r6P4xxNba3lnf3Yo2c/BQTj8sVgl9wNLhGubsMbmYmVihw2SMiNBnB0qAoG/u1hWlFKzN6DaldFV0+IOrFHHJl5j+seh2qxcM7Sh/qbtVBbwh8eB89GH2SfXY0rPZaUhZLWQTRMuQHIVvxxj06b5qLcao/BcRMgO3iAKn0DDY0tZPT/Y03GWuzLVxfsjFOUOTH3alBo22+z/JO4FIrKNgWR/0kbaWxyPUEehGDUzs1xgxusLsWifaMk5KN9wnqpHLyxipfEIAL44+3ACfij4z+DYqqvfK/IIPLIrqWJlkZseHvQrfsxjOP3nP5VIuZlZ2Z/0MB3/Xk6D107DH3j6UzvLYrG/cgB2yR08R5n+n5VFd44Igu2lR18+eT653rRalnofltAzMss+Mj3IxyTPU+b+vTpTNOIKOtKeH8Mnu/Fkww9GI8Tfsg8h6mnsPYm2A8Sd4fvOxJ/34HyFRKUVuUU3wOtvxdfOv14LO6Gp1RyftqcN/KUg1yk7E2p5RlP2HZc/HBriew0Cqe6LxPnIcMSfgQdiPQ1CqwW1wbk90j9uOwpb9BdNg58MoLYz5MpB/HNXj2LWKQrdI/wD8YJAZeo7vH1RQncp7/PfOc1RrfsvJAii3nZWA8QbdHPmRnKZ/VNHZntVJacVt2uUMXefUSHOVZWI0sDyOl8HzAY01TrOel7i1SCSulY+hSKq/HPZnYXJLNCI5D/jIT3b/AIrgH94GrQDX7WxgYr7FElhvZYu8JhkilfT+tHP3YY741EZyQBnbOcZraqx/2Vf9pP6QXP53h/qrYKhNvclqwUUUVJAUUUUAfmarV77Q7SK8NpK5R10guy4iDMMhC/IOVIO+BuN87VZqyft3wnuL8u4DQX2FbIyFlRMaTnbDoNvVDVJycY3RaKu7GrI2a9VkPAu0svDCAxaWxzupyZLcfeQ83iHVDuo5eVaza3SyIrowZGAZWByCDyIPUUQmpq6CUXF2Z1ooqne03s4bq1zGlw80Z8Agm7tsHGSQx0uNhsd/IirlRX7We0MZSOwEi95O696uoZES+Js+WvSFA65NVq/4ckyaJFyM5HQgjkVI3BHmKScDdGtWjnt0WQOwlVlJYsu2ZNeWD/E7dOdLb/jb2COEy0TD6nJz3T/dOeaYyw8sYpKsnOXZ4DlOOWN3sQXna1uJYra6woGX71GYByRkKURvHjmxAHnmn8LRTQ5kvJI9Ww+kQxSWzn7vexDA/e0sM8qpkHFzBbRTJcpJLJI/eW5Q6lGc6mfrq57efXfFz7JdoUS4hljQNBeMtvcwsAQdR0gkHYsrHnjdSa0ypNKS8xXrHfuEcfAy3dPACAs6rLCTnu2VgSUbqvXrswqxcRH8Oj/1d/8A846n2vAks7y9to/0aSI6AnOA6AgZ57Yx8AKV28wd5rg8ie6j/YQnJH7T6v5IrB3ztcv2OU9Un/NCJxe+0YABZmOFUc2J5AV04T2SLMJLvDHmsQ3Vf2vvn8vjX52ctjPcNcH3I8xx+rfbb5e7+NS+M8Nu5df8JSCEHbSpzp/XbII9cHFVlKzyp25kt5tRpe8XhhwJJFDHko3Y/BVyx/Co3988HnJ/MS/2KScJvpLcE2pRh1kisZXyfWTWS34mnnCvaUwJFzjAODJGGAU+UiN44/2t19alUY9/4Izs9Q9pLZjp71VbycFD+DgUwEynkwPzFODxGC4TDhJUPRgGB/HIqLH2S4bKNQtoCDndRgfLSQPn0qHRjzLXZExSftXCDbMSN1ZGU+RDpuP/AF1qwjsFHyW8ulj+5rUnHkHKawPnn1qq3vY9rW2lSS9i7pyWkIhkeQ5xyzJz2AFEKLTTvxKylpaxuXEeNQ20RluJFjQHGT1JOAABuSfIDNce1PaFbK2edlL6Sqqi4BZmYKq5OwySN+gzWaezns+OJXC8RmeSaOBisXfuWdpBjLlcBI1XI0oo57k7CnXtk42ggS0JILkTSMOcUUTBiy/rlwqr6k+VdFuyuJW1sIfZaZI+JlZ4jEZLeYpuGVs3AkIBH3Q2Dny9RWy1ifY/iEkXFY2uJJJIgfo0fehVeJp4opULaAAdRVo/iBW2VSk7xuXqK0rBRRRWhmFFFFAFF9q9zKkVtpkkihafRM0blDhlbQCy4IUvpB3HMVR+KyXItpIGZ7qA4Kh2zPC6nKPE598AgeBjnGQDvWh+0/jBt7L9HFIssixOZgTEitnxSAbkZAHMbsN6ymygvLbJ8Fxb8wkZbUg/zesksB90sfQ0rXk4tNPy5m9KKkrNeYy7P8aFzAG2Eg8MicirDYgjmAeYz5147M9qZbOQrbArvmSwlOAfNrduQPXbKnqBUC/mhuB3lrvdJj3CEmA6hlYeP9ltj5ioqcdjnTRdx6tJ/SRqQUPmyD6yFvUZX1xSsLxeaPp/NzeVpKzN27N9rre+QtC/iX34mGmSM+Tqdx8eR6E00uYBIjI2cMpU4ODgjBwRuD618/3PDJomD4ecL7ksbaLqMejDHeD02Poae8D9qNzGwjEkd5z+rlVobjA3I1adDsB5qPjTsK8Zbi0qTQk7SdjZOEzHUWkt5m8M5yTnok2+A2NgwwD6chEntFmQo4yrDB/9edabL7ReHXw+hXKyxNOO7ZJYyunUPDl91BJ91gTuBWf3HCZLO5e0nOpkAaN/42M7BviPdYdCPWq1Yf3IYoVP7JGXcS4HJDN3WksT7uBnUOhFXbstYMklhbtjWbpJGHMqA4Yk46BVyT0q0ScLinTRKuocweRU+akbg1w4d2M7rvFS4YRyjTJlFMrJtmMS51Kpxg6QMjNVcs7V3tqZVMO79nY43faCS9u7trJO9muGIQKRiOOId2jt+sxywX1HSkvaK1vLK3CTQd2qqEDK2rBxtq8Ixk755ZptYdp5uG3M8gtFBkDFMOoAihUAAAA8hvzzvTK+7XWl2DNMYu+7poykzd2Sp30NnYrncMAcZyKWqVZQnfLdX/nHQ0jF2tck8KsFhhSNeSqB8fM/M5Pzql9quPCeYwCdIoomGoldWthvgjkVU7YOxI61J4ClwttM9s7P3cYl7qQ6sxuGwyHo8bKwK8mC5ABqjWXH2jtp4O7iYTlSZHTMiaTnwNnbPWtqVDVybKVKnZsi/wBvJOdJuOIObd8Ks8YUpETsO8j0+5nYlWGnyqB2q4Ne8OmWW4jBwfDMviilBG6k8xqGfC3yzSb2fXbGZrc+KKVW1KeWwJJ/DI/Ct/8AZhd/SeGCGcCQQu9udYBDrGRpJBG/hKjfqtaQinJwluuPNMyVWaVrmTJHw5lEiz9yGGook5XGeY0A7H0AqVw3gISNWsZnibGSr5IbJOC6HBX0YAHHnUu87F2gv75DCv1c4KAEqFV0RwAFIAAJbFM7DhUUAIiRUzzI5n4k7n5mlqk8jypsahHMrtIrpueKPKqHEScmcaGHxGTk/CvcvZqWS4tkmuXkWa4SNlChPCdRbcHI2Uj51aqiynF1YHoLyP8ANZAPzIop1pSmkE6aUWzXOFcNjt4kihRY40GFVRsB/wCt88zmsJ47xlb7iEvM95cJGu3h7iAykDPm7xSNj1r6ATkKwHhlpaWzoLuZ7e7hZg8bIfFg3CqV8PiDCbIKk5x8adrO0RakryPVhfNMe8c5eSXhcjHGAWLbn05Vv1YzbWkJteHRwMsjSXFtGZVGNXcEudXXwqjDSdxmtmquH+V+P6Rav8y8PcKKKKYMApH2x7T/AEC2M5heYBgpCYAXOfE5PuoOrb4yKeV+MuRg7igDK+Me2IxgJPYArImoYnV0dTnqsRUg4O2azPgvFwlwzRxEGSRtEaylIgHPhXR3WkYyBn0zVu7ScNjzetCii0huwFAW30IxjQS6e/Uqo73bCdc+VVbv7f8AzX8nh3/DqsoqSsy0ZOLuiR2s4uyOEuuHjOPA/eg58+7kReY8gc+leXvWuIBN9CSVUXZxO3ejSPvBA+fnTrtDwxoeDSiaPu8zRPBkW4BLEZKC3AG6g7nfFLvZrdMr3KqfD4T6ZYEH8gprm4xrDwzR4ePO3McinOk599uHe/0c+HdrpmMUMduuXAEbPOzBvQtoyWx0NTuM8Zv7YBprSPT1YM5C+p8OceoFVtMaFC8xd4TH+m2x+da5cXLPHoc6gOWa5+IxUaLu1z+3mK0K1Somm9m0YZJxGR5JC8cbNIdR1HOoE7aTyKgYHyppFxa4uRGrzyF7f9Er6W0hjjGs4dkIwMEnGPhXHituqpLgY7u6ZU9AW3Hw3NRrdsXER265zjHTnnb8a7mGxHWNRa02N6VONXDTrbShKz5Mu3AePBz3cgMcoGSp6jzU9R+Yq0wHNZfeOukPko0YBVlC6gdTZ5HJzyIPPO++KuFpxOe2Ea38RgaQAqx9xiRnTn7Ljqjb1eth8j7OxFLEX0luSe1lvpa3mCCUhzD3OcGQTDBA2IyMZ32wDUXhnZu6XKW9rHaqxyzysJm9NI5DA5ZPyqfxm/UtZtnZbpM/NZFH5kVcYboedKunF6tfzwNXq3Zirs12Ya2Z5JJTLI6qmdCqoVSSAFUAc2JqkdsfY2zyNLYlcMSWhY4wf1Dyx+qcY861NZhXeOUVpF5diHBNWZiXZ/sVf2quy2MrTMNOS0YUDqB487+daP2KtuI29qIYoI4CzGSWa5fUS7Y1aIojsBsBqcZx61b0lHnXQ3IHWiLUW5cWZdSiozez2eWaSeXiDd5LpD91bxqCEGF06i2Nutdj7NE/y29/nI/+FVhl4mopXf8Aa6OMEsyqB1JxQ9XexoopLcXS+zjAyl/dBuhfunX5r3Yz+NU3tPPcWZjaTurgQzRyh4TpbwMCQ8bZxkZGVJAqdx/2sIEJh+tboBnB898EUm7JLELxZr6xSS0vSAJigkjSQsQGDjIGpiVZTgg4ONjVo0k3doznNJWTN84NxNLiCOaJtUcihlPofPyPQjoQalGIZzgZ5Zxv+NLuAdmoLJXS2Tu0dtegMSoOADpBJ0g4zgdaaUyLCaDsfaJdG7SBFnOfGMjc7M2nOkMRsWxkjrTmiigAooooAKrntD4m1vw25lSXuXCYR9Oo6iQFAGfeYnSD0Jz0qx1RvbN/2W3+mh/8xalK7sQzGbvtLNFFDG0SKFUIqRz3Cas7lmCSAM2SSWNebPtNK0qokI1e9k3d3gAdT9dy9KX8Z3mj/Yb/AHrUrs8MmZz7xbT8gB/Waw6Qq9RNxhwS+5rNKn0f8Q9ZOVlyQz4nc8R41cBPqiIByXUsas3U5Jy2PwHLnUSfhctj9VHda3dsERRBtTnbSpO7H4U87Gq4s/CSO9ZmYjqdRH+4AU37BcJEnFJGYZ+jxAqP1pCw1fJVI/ep/wCGpqjmqJSdluKQr1JWp30RXeEeybip7twqqqboplQMpPU/Vsuefnz50/PYXjI6k/C4h/ptxWgcT4Q0khYcRuLcbDu43hCjA6Boy2/Pc9ai/wB7j/8Azi7/AJy3/wCFSMqFKesop+SN12dEZVfezO6jUCdSoLlxrvLdctzJ8S+I71Gi7DOjB9mIO2m/s8gbdGGDWsXfs6+khe9v7mcLnTrFu4GeeMwHHIcvKqq/Z7g4JB4pGCDgjTaf8vV1FR2RKbUXFbPgILbsZI5AjjuHKlWwl1YsRpbIPhJPP5U54HPxC7k0FXmsxL3dx9KFuykKfGEZAC7DzXIB6044Re8LsY53hvoZn7snYQBwACcL3Uak5ONjncCs6HtEuobeC1Rvo6JEM90A0jEk5JYghCTk4Azvua2i23dszlFvRLUvPar2cWUMev6U9nFkEKZQU1A5GkOC2cjkpqkzdvGt5NKSi7TGdaxtGR8Q2x+IqvNxQu/eMJpZdvHK2fPO7AkDlsPL50uMerU7kn7Ixtk8tsdOg896yrSprbfuHMLhK0neV0ub029jTLb2jgqCY5RkZH1bcvPYEEVJX2kp92T+bf8As1J9j/HDEDYzt9gSwnUDgH9Im3kx1Y9T5VpTWgZ8jlV/h0JyxUou1jMP8JKfdl/mn/s1HvfaWVwBDNlgSMoVyBzxqxn5VpnaHtTbWKariTST7qDd39FUbn48vWsa7RdoXv7nv3jEaKhSJNSkgEatTebNtsPLGeZqVh4tkrEzfALztldy50Rqg33aQdBnkuc56edJ5LVpPHcN3rAHA1LoHh2wpO+559cbcjUnvwXZOZC6icpg5Xp58iPXAxiukt0uSmQWIfbVFn3BzwPL4ZxtjByxGjCOpDqSlue+HcSms97aeWIgnwh1MZ2U7oxKnJzyAz0xitF7Ie1wB1gv0hiViQs8ZCxlhviRcnQT97JBPlWZ3obQ2kgHLY1FMe6vkP8A3x0ANLns0zmVtbeLm6Y6cl5DO59efKpnTT2ITPrGKUMAVIIO4IOQfga9V819n+083DneS0YaBqaSAuGjkAxyCnwNjky/hjat64f2zspyix3UDO4BVBKhY5Gcac5z6YpaUXFl07jqiiiqEhRRRQAUo7V8MiubSaCdlRJEI1EgaTzDbn7LAN8qncSvO6hklxnu0Z8eekE4/KsM4b2fh4gon4gXkkmGtnycrq3Crv4UUHAA22pbEYqGHSc+LsWUblB4xeAMFYhpYWKsUOpW6Eqy5BB5ipfBL1VcrqBWTxKQeuAGB8jyNSO1HZ8WckaQSMwfUQHAwAuN8gA9RtS+N9Oe8tkk9Q2D/Q350vWrxxizvit/DxOtDo/4jBSpRb3vrF6Puavp4ovnYa8QQvAxAaFyAD1RiWU/mR+7T/2f3SJxS4QkZmgRk9e7Z9Q+OGB+GaxxJCZfqlnV8ckLE469ScV3NrcqyyBbxXU5R9L5B8wcV0PjI9UoT30OcujZU5Xc4346/wDh9MTdh7CV2kks7d3Y5ZmiUkk8ySRuapHa3sY0M38FsLWWJt1CcOjcpjGzs1wmSTk7CqdwP2h8bnBW3Vp9GzEWwyD5McgZ9Kbf3y9pP8mf/Zl/t1GZFHTa5eq9z3dcMv3iWH6E6RIxZUis1iAJ5nEfEFz86WnsVc/5BN/MN/8A064z+03jCMUcwqynBVliBBHMEGXYjyNc/wDCdxf+Nh/C3/4tTcjI+71Rel7IXN1w0wzlIiApgTuNDxtGfCZD30mtTgdc4OedY9xOFiRlSs0P1bxEjI8TalAwOuGHTfrmrK3tK4uf8bD+Fv8A8Wq9xvil3dSLJL3JlGwZe5VmHLSxWTLD41ZSVnF7MtFThJTi1dd6I1vw55c6sIvLSHGpsg435AZGPicVGsZFXuWb3FYavTmMnY8judqYwPdRXCQ3EbKRpyDhSq7gZ58xsOuOXOlS3CqzqdhqOOux+G3nWdWEYRjKmtmdHC4iVepOFeXzRte+iLJLcGIxzxnLxFHGGXcaTqXbnlQy/gPWr92p9oxjihhsnXvZkDmU4IjRvdwDsXboDyxy3FZn2duchk1ZVWGnxAYDK2243G2PmB1r3F3VunvgZwxBdSfdbkMZx0x8vWnk1NKfBnEq0sk3F8GelXxGRizyPnU7OrM2U6k7nJ6deW2KYGQDJ5n0dDzj+G4P5425Uhn40T4o45D0yxGMaccguT/VgVL4N2TvuIrmMlkzzziPOwOcdcYqssRThsXVKUjjx29jXJjk+twVypVsgquQ2Byznfz5CuVviRVVFYI5ISNN5ZDgZzgaiCR89+Qpsez1vCmid1jljcpMmRt91lbkyMCCMevlUj2XQiO+kdDqSKJhrIIPjK6Rv6Btx0zSixak5abG/wAPtZ7lk4L7PcrqvSUQ+7bI3IYA+tdQCScDKrj40xveH2MSYW1twB5xqT8yQSfma/eLcfAzvVC4rxyW4YxW6O7nwjSpO59eQ+NJyqTqscVOnSWo14b2WTiMsjqEgiibQpiRQ7PgHJOMaVyu2N/SqtZ8OSW5lSRlV1V9bDYNIj4BTA2JGSPUVsXAeHxWMEEJwrOQvU65Supt+pOlufkKza57JJb3UkZeRUE8YdkIA7ucN3fNTgqwCnJIq0JtpxT8BaTV8zNn9lPatr2yxM2qe3bupD1bABVz+0vP1DVdKyH2bcPWx4q0MbyMlxbsx1kE642XHID7LtWvU1F3QvdPVBRRRVgPE0IdSrAFWBBB5EHYg/Ksp4r2Dk4fDJIt/FFaxnw97A7lFJAVSyPlgCQoOnlitZrjd2iSo0cih0cFWVhkEHmCKyqUoVVaauiU2tj5c4/fz3MqMqCVYwQJIw6q4bG6rIA3SojNIOcMo+Q/rrSuFdhOHQ/TFuYXcWtwUDRmVnKOEePKxnJIDhSQPs5qv8as7MSsIIbiKEY0yyT3MS8huwktXVd8jdsbUs8LZWjay239xzD9JYvDJxptW70KexvGo7a4kkmDJlVCM0bEDBJIOAfQ/Krd2p7Src2srxTo7CNtOhhkbHpzBpdwjso08gRJHkyRl4L61mCg/aZSiPgddulK+O9jY7TiUUXEXaS0kGRLGqIy7gZfwk4DEZweTZ9KVn0fKc87lba6vdad1l+RWeIq1JudRLXlc2Dg1mhsIY7SY2yFEZXhCE4wCfeVgc9TjPrX4/AbnBxxW6JwcAiAAnpk9zt8aRp7GuGxjUElcDcBpjj/AMIGRVFn4TaQ3isIFeF5BE8bEkDVnQ6HORvsRywRXVc0jOnKM3lTLJL2T4mzFmMLMTkkyW5JPmSbDJNOeF8MvIowsljYTsCfrJJYwxz0Oi1VdvhXL+9CwYbWcQ+R/tV6TsJY9bWL8D/XSssbBczepRdP5mQuNcIu5WBSGytgBgrFPBg78zrs2OenPG1RuFdnZe9H0meBIxuSktq5yOQx9DXY+eaS9uOxdtb4uYY1VNSrLHjK4YgB1z7pBIyORB6Us4l2WgeAGJVV8fdGzDkeW6nyqJY2EbXWjOdPFRg7Ml9rJB/dW4IcMrtHIpV+mjRzGcYII89x0JpQGxgKx+zvrOeTj7u/l+XLeo/CymldKhMkagGIOQGDZwvmD/u5VMiJ8O5+ztrPLDAdNvl8OWTXcpq0Uat6kXgHAp727+i2ziJdAkkYZwBgAscAEk6sYGOfPFXPi3sPkggaWO8jGhSx1RaRgAk6mUs3LqQam+xxl+lXY21GKFs5ycDWp38sgH/pir12c459Jg0XJjExlmgdAcajGzBtIJyfBhjz50pU1k0zaLtqjFuA9vmtQUktklZds6Bseni2BHUc+YqJedqJmkklM62yz41pDgAkbAnO2rG2oDfrTS27IK979HlkdO7R4nCYBkMDKqbnOMwPE2wzsabez3gUKLITFEzrLJGzSIHYaWOB4tvd0nlSLoK7sb/ELitTP2nRdUiI0unGqTdsb7ZY7Ak+XnTiwvLmAGJbefvM95c/VkkZBEYGM+HA2Poa0eWOO5ucHAsrHLy7ARmbGQMAAERLlj6sBXrhl93FpPfyqe8un7yNMeIggJbxgc9RAU4/XNUtFaWL9bK+hUeA9i5b/VJcvLbg7RpsGYD3mKsMgZIAP/SrP2R4BHZ3t1BFnR3MD7nJLEzAk+pqF2Tf6OhuJsyFGisIsHJLax3pUnmO9ZviIatN1whkmu7gsNL2yoBvkGMTEk9MeIY+dVk3quBS99WQ+1KfXcP/ANbH/lTUp7V8FLXRjByt/E0R80eFS0bg+W+48wDXWEE2vBCc5MkOc/6vJTLtK2L/AIcPJp2/CMD/APaiKaaS7yL8yg8N7VmO5sbp9jHIFm9A2Y5fwJz+7X0ZXzF2z4SYru6i6SEyx/sy5P5PqFfQ3ZHiwurG2nH+MiUn0OAGHyYEfKmaL3QpDRyi+DG9FFFbmoV5kfAJ3OBnYZPyHU16ooAwq64iJnlaW4PDrme4aXRcfSIcR6UjjAZGRWbCAkkkAsQPVpZcK4np1Q3Mlyn3re/Rx/JuITn4a6b+2bscs8SXniDW36XQRkw5y+kMCNS+9vzGoeVZL2k7OScPuiIpvCQrRyjMTMCAealFY56KWPpVklzI1ND4bxS4huohNaRmRn0LJNafR5AW2IWWISQsSPVc/OlHttmBuUXPu2spP7zKB+JWqq3b6+jwst9dR56k6s/ykD/PBqPDBbzuZZOIy94WDEy27vqI5ZIzkDyO3pUTpOUdGvUzm7qxsDcQ0WsSl8EINQz+qOfzrOLuMvNbxrks88Zx56WBJ+QDGoPFb7TuOId6xOwFo4J/lIKW2vF5EnWVJm71FIX+D50g7E40/LPrWfUS5r1IhKWZZlsna13vbu7jehb6cVxuLjFY9N25uzu93Io/1cAfmlSl42XTU3FXU4902rf0RkfnScejp3u2vUK851H/ALH3tA4hm3MI3aUqij1JB/IAmvENvhBnyqh33Ei7rIbqRmXOhjFtv6Bcb0Jf3Bys7z6OpWMgEdf8WGFVxXR86mVRlGy7xCeFnUSV/wAkzhKZyQThpSQAzDILSY5Dr/T5ZqdEDsM89O+ps+622cfl1x92uHDp10oFOx0acM/IBhgADz/MdBmpMFwRjJJ90nxvyAcY5cuf/tXoIRyxSHtjvwKQi4ZFO1xaTW53JyTEzpzA6r+e22Ks/DHP0SeeMEtaSWnEFHUiS3i79fgVEtU9b7ungm6xSwvzblsGByN8qSP+mKv/ALOoQl9eWDchAYmzzKxyOsZHxgmj/k0tWVpGsdiZ24sIo7izvYh+mm0u4JwweFljOOQzhRkc9qpUnHDaz3iqyqZhGyMxwqOWETOx6BQVY/Cp/EeNSNw36O+MWltE/LfvLa77l9/LSq/yqVpfKOIWrnGlnMTZ5YcEDP7wWkqjtJGcnaou8t0/H+F21j9GWRbtdJ1RxNraQjxM8hBwoLeIsxA+PKvcFleXsK3rIiSac2duThYdeAJ5D9uQISwGBgbAZNHbDhA+iP3ceQzJ3ixr4jHrXvMAbk6NW1NZfaPaacW4knk5LDHE4byAYuoWMercvWsGrK6GiFZcHUXdrZpvFYRd85+9K+VjJ/Wx3snxYUy7dTsLQxR/pbllto/jJsx/dTW3ypD2S7Y28cE9zcyx/SriZmaCNtUo0nu44lQeI4C7ftZr1dcMvbmVLx5RbPHnuYQiyCMMCGL6tmkIxuMAYwKq1Z3fAlJvRHTtbas89lZ2riN4P4RqxkIsa93ECMjIckjGeSmpUfZ6YzC4uphLKqlECJoRFJBbSuSSTgZYnpiuPDoo7TXPcTgySEGSaVgurHIDkFUDYKOVft57TbBQR34f/Rqz/LKqR+dRCbvoXnTtHVlX9ptph7aYeZhb4HxL/wCJT+NXD2JcYzbzWbHe3fUn+jlywHybWPmKoPa3tqt1AyJA6JqV+8kKrp0sDkKCTuARj1qy+zDh72l5bySghuIQSkqfs6CjxbdPqsg+pphTSmtd9P2JxV5OS5Gx0UUUyaBRRXOeYIrMxwqgknyA3J/CgCh+0TtGryDhYZYTcIDLNI2hRGThkjz+kkYBl22GTvmq97Rrt45YxG7xRLGFy2oQyZzgamWS3JAwMSqv7VZt277UycQl7yRmwxLRx5JWOPkiheRduZPMk+QpzwbgvGrKBZIH+rbnCWDLjyZGBT44xVKtSNJ2m7F1C8cx6ljTSBLEsavyKMsKP6gOZbGT91kPwrtxK3QPbyKrrK7NHNqgEIcaS0bgIzRMQFILRnfblUVe2VuCReWMlnI2zS2bd2G/ahf6p/8AxVCbjlqtwqxy6oItTqWhEZLyaQ2VQafCqhcgDOTt1O9CSc00zKpF5XoNuP8AC9UJIOCo1KfIjcEfA1Kt+JaGsr3GDlFl9UlwrD5Ehh8KT8e7VwSRCOOUAyHSW38Cn3m5eWw9TXTjXaK1MUMMUilQ8eefhRCG8v1QPnSnS0s2Io9WrtPVrkZ4eLVOWY0Htayd6segFZBhgeRB2IrPOCw/Vuhye7do8+YU7flj8KaX3bm3lkMzSr4ASq7knY4A250g4Dx6FIj3kq945LtnzY5P9Xyp3ASaqNvaxnON6enPT0X5dyf2dtQy3Fs6hkUgqD0VwTj5EHHlmrf2c7SymykikLNJasI9ZOdanBQtnrpOP3apfZjj0CyXEkkyJqKqoJ3IUHf4Et+VduD9p4C1w7TIkcsitpJ8REa4BwMncknHkBXGjeONq5V2N+5vTbx1Gmm6a5/jv8iLfwiK+kRAQrMsgVc4GdeoAD1BOPXyzXGCU+HJYDw5OX+63p8f+gqKnFluLmSTIyWCouDq0jOD8ySceo8qlAaivrp+y/kx89/P158q72Hv1auUqWzOx5nXXEU5alAH6TnoJBO3ng/nyq6m4m/unFeWa5efhRlJK5UMqnGvHm0aLz5mqWsOMbZ90+6/LST5/P8APltWu+yJu94T3TH3Hlhz1C5JHPyD/lVa62YQKFxeXvLWeZARrmlRlxv3d/FHcQ/hMFHzNU03euMSIdRQq+B0KkNj47Vu1p7OQLMxTy6ZJLe3hcpuoNsT3ci6gDqxpyD5Vn132FLJcC3UG5sZmjaMc5oG8cXxdVOF89GPKuZibJKT5kTpueq3WqNIsrlZoElUgo6hgfMHlSe/7V21udLyanPKNMu5+Crk/jWXt9KjhWGR7yG3BwitE8SDUSQrPpGdzgZOK9W8qWwIEscXnjSGPx+0axdttzSeLy7Rdy9ntG5bVFw4q3PvJmji59TjU/5ZpdxLj0zjE95pH8VaJp+XeNlz8tNU+440ze6k0o33Y6V28sjJ5jp1pt2R4PJeXgtnlW21I7ArFrJKFcqC5AzpOc4PI7VpGjO11G3iYyrVqnceJGjU94sWCOUk8jSFfUa2IU+oosLKW7b+DxS3TZxlFxGPjI2Ix+NbBwb2VWMBDPGbmQfbuDr/AAXGhfktW5EAAAAAHIDkKuqF/mdyvUX1m7mNWPsbuJmR7yeO2jQ5EcWHbPmzOoQEdNmrSuBdjLS1bvYo9UpG80jGSRgeeXck7+QwKeMoPMZr9rdRS2N0lFWQUUUVYkKj8RshNFJE2dMiMhxzwwIP5GpFFAHyvednZ7G/RbuJxFFIi96VIjcLnS4bGnHutjO2/lWt8L4p4QY3BU+uQa0a9ljWNmlKrGAS5cgKB11Z2x8axPiklje3XdcKVbSTOo3IdolcZ37qAYWb4kLz61yukcJ1z63PlaRrCW0bFwura3nGmeIb8yBt8xyrJ+2vZyCK4WK0yrEa2IzpC8h4eWSc8scq0FuG8Qg5GK8Qf/Rl/pjP4rVD7T3p+mh5YpINUQTEq6cFWY7NnSwOfsk8qT6LjOeJjCq1l5p7+K90aVc9KOaN0xBbdq5rdWjxHImSASgJ25lc5wKaRdmOIzqJFtJSrDI9xdjy2LDH4VXeCxq1zbI2CGlRGHnmVMg/Kvo7tR2OS8VToh71dg8sbOAu+VAWROuDnPnXb6qMm9B2WOrUbKMr3SbbS4oxYdhOJf5FL/KT+3X7/eFxI/8Acpf5Sf26sc/ZrSzKLQvpJGpOEz6TjbYm6GR64pjNaLEIXsuDy9/GQWkltZFXIHNFE+QdW++R8ajqIFP6riea9EVJPZpxQjP0Mj4yR5+fipRe8Cnhdo5fo8brsytdwBgfUF8irabbif8Ak17/ADl3/wAzXGC1vY5VlNlMzqwb6w3DAkctQa5w3wNT1EORH9UxP1fZexTZeFs3vG1P/wB3B/boueDXUBiwP0w1R6ZUkVlXm3hJwo8/T0rauE399Kqu8fDYgT4keJlkABwdtRAJG438qqHbRA3FJQMMAkIQKM+HTJ7ukjADZPlnc8sVtSppSSWnmLV8XUqrt2fkr+tiv2ULaV1r4vCT4Hx7rHz+f5nyqydiO2qcNS6VwW7xUmgjwQXkOEZRkk7/AFbE+WT6UhijwRlT9nkjfdJ6nn6/PntUaGFSVOnxqRpOg4HgOdy23LP5+lPThmVhBOx+cVupbqQy3bNNI2+CjaUGnVpRc6VUZG/zOc114JxK4s5Hkt2H1ihWWRZGA0jK4OrOwJ2J2z61wKgb6cbfxbfxY397b+jOeZqQ6KudQx5eA/xfLGrp+Xzqs6FOccsloWU3F3R34xxG5ugVuZ5ZFO5jAKx7ANuqYzgke8SRgedQ/wC50ag6YlGzYIiYHZB67Y5+nqTtJe2wp22GcnSwA8APngYz8vUnZdPf6l+pj1jLeMqVUDSASDnJI8gNs4yc1MKdOkrRVvAq25bki5iJB8PVvsP0VfXO2flnqTXMcRltpEuIPDLAzOuUbSR7rA5bkQSCNsYA51Cv4sLmWcpkthQmkZ0rsASWxvj/ANzUjh2llbS/e41eLRvjKAZwfl88DnmrPtaE7GwcE9tsDxqbmCeJsbsiGSM8t1K+LBJHNevWmn+F/h/VpwPM202PL7nnWJ29kULoB4F1Fcq2cZXKnB5DkMEnfHrUqeHBOVO2rbQ33gNxnccuvp5msuoTJzm/cB7Y2l6SLadJGXcqMhgPMqwDY9cU5r5x4DxdbTiNvcur93G8gkKIdWlwy5IzuAxXYeW3Lf6Hsr1Jo0liYPG6hlYciDuDWE45XYunc70UUVQkKKKKAM29td03c2sPKKaY955NoUsqn0LYOP1KqvZDs3FeSTSXCB4oj3MaHlqwrO/ocFVB+Na32r7MR39s0EpK7hkdfeRx7rL8NxjqCR1rOeCWc3B+9jvhmGSUul0ikx7hVxJzaI+Ecxp3O9c3HUqjWeHBfsKNOLxCnPZL7nDtDMeFhTb3LnV7lpLqlD456Gz3kYHmSVrtZ+0O2lXu72IwFuYkGuJv3wMfygKR8YYScTnYkMAkXdnOQYyucqeRUvq5dajKou+KW8EiBoS/1o5AnRIyRn0wmSPhXOp01Vmqb33b48/5cJ4+osS6UFot/cf8S9mHD7wardu6Oc5t3BTP7O6j5Yrivsm07LLEw6GS2Jb5lZVB/CkXEuGLrOqIxkEjwWcCHnyyl+ur51O4P2OinQs13HAQcaZkwx2G4037bdPlXSjhq8NI1dO9XGXVhLeP3GH+C1v42D/ZpP8Ama/P8FbfxsH+zP8A8xS+0i4RbTul5eGcL4dMUVyoDbbh1ncMMZG22/OuXGuPcHVl+iRd4uPEZbi+Qg+gVWyMdc1bqcT/AJP+qIz0vp+40PspY7GaIDzW3bPyzORn4g15k9jaBDonOvoZIInGfXKasfOkNrxa0kJEdlHIRudNzxBiPwhNPOz3CorqYR/3ORV5uxuL9cLkAle8iVS2+y53qHQxP+X7IOspfT9yr8T7BXlucyRJJEOckFvC2B1JQxhht8aVcPtUdlkV84OMLAigkhshtCqdsA+nP0q69sOwBlvY7WwhG0JmkDTuNQ1aAMuzDAPQDrSSTsJfWg8Vk+lCGLR6JByOTgNqPTbG2M710sPmS/5Gn5WF6ln8osHFYV2LoCNIwUJPIjfxc8/HnnntX7ayF1LNHpUFcHQQSAjbnfYdfz57VA+nDOVliHu7MiZB0n9cHbnv1PnXSwszcSrGoe5fbEcUYK407Zw2NjjJY9See1OOZlY/HmZ8GEeHl3hjwowm+BnJI8+Q55JNcDCYn5amX7TxSMfdHUHAx6cq1Ls37F5ZVVr6Tuhse5hABGBgBpNzy6Ltud6hdv8A2XRWZikt2mMcmYgne+7KVYwkFwRpZhoIPLUMEUvUrRim3wLqLehnpjDZ1CaU7+DuiqjCjGxONt+ZPLlvUs288riJY9LtkLFEmqQ7Abk+FFHnyXzphednu5BR58mPT30jukUas6jESfVSOzBd8jlmnFhOtqhuLWEI8IAkCSmRLqKRgu0uN3VwNiBjBGMGudV6VpqCdJOTe3BXe1+Ounrd6G0cNK/a0E57HNAQszRJM6+GKNHuZiNgSdJAUbc9WOeKgdoOBm2fErIMk6Z4uuceF1zqQ4z4XGOgON6vrQJOXWOQxtPN/DO9ISaJFXaEKcEDYKCMjBY5OarU15EwVobW0C94Y0iTKzBiWjUvJ7pySCVIIwedJYXH4qpNpxvbdWS/enG291rpdG1SjTitGJX7wZ0FJR4tyhU/ZHNCV6gflXa3SUkmQKijVsqFsnKjckjbOAB1xjlW08P9jth9HhSe3XvliRZHjZ01MFAY+EjOTk712j9jfDAQfo5bG+GlkYfMF8H516BVhLKYrArTuYreLv5MsumNDtlhgs2rSo57k+nrX0N2M4O9rYW0EhBeKNVYjlnrj0qfw/hMUCBIY1RRyVVAA+Q2qXWU5ue5ZKwUUUVQkKKKKACvLoCCCMg7EHrXqigDOe0XsgjMnf8AD2FvMAR3ZyYWyckaRvHvvldv1az66nls1nE8bQX0Vwl1CCpdJAEWNgroMMCA/UcxyOcfQ9FYyoxlLNx5hFJSzW1tY+aeJWkc0neC9sIcj3Us2UZ6k6oySxPPJplwu7hhjCGbhExBJ1y2bljnoSABgfCvoSijq5/W/RexfMuX5MH/ALuQ+fBP9ik/rr9/u5D58E/2KT+ut3oo6uf1v0XsGZcvyYhZ9tPo5LQTcHjZtjot5o9Q54JU1PPtUmP/AHjhf8q4/s1r5FGkUZJ/U/RewZlyMLuu2srXUNylxYCSIMv1YuWDo2NSPiM7ZAIPQitS7E9ppb2FnmtntyrYUnVpkH3k1qr4+Kjn1qxYr9q8Ytbu5VtPZECfgNu5LPBExPMmNST8Tiu1rw6OIYjjVB5KoH+6pNFXICoXGuDx3UDwTLqjcYI6jyIPRgcEHoQKm0UAZhe+y+9d4yt3AO6cusptz3rZXR9Zh9DHTgFsA+EHalfs97DSzvdC8LxxR3XigRQsUzIFy2WXXoLBWwCAds5rY6KyjRhFZUlbcs5Nu7Yr4n2XtLhg9xbQTOBgNJErHHlkjOKQ8d9ldnP3JhiitnilSTXFEASqnJQ4wMHzOceVXKitSoUUUUAFFFFABRRR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data:image/jpeg;base64,/9j/4AAQSkZJRgABAQAAAQABAAD/2wCEAAkGBhQSERUUEhQWFRQWGB4ZGBgYFx4fHRofHh8YIB0dGx8dGycfHB0kHR0YHy8gIycqLC0sFh4xNTAqNSYrLikBCQoKDgwOGg8PGiwkHyQpKi0qKioqLCwpKTAsLCwpKSwsLCwsLCwsLCksLCosLC0vLCwsLCwsLCwsLCwsLDQsLP/AABEIAO4A1AMBIgACEQEDEQH/xAAcAAACAwEBAQEAAAAAAAAAAAAABQQGBwMCCAH/xABSEAACAQMCAwUEBgQHDQYHAAABAgMABBESIQUxQQYTIlFhBzJxgRQjQlKRoTNicoIkU5KTwdHSFRYXQ1Rjc3SUsdPU4TVEorPw8TRVg4SywtX/xAAaAQACAwEBAAAAAAAAAAAAAAAABAECAwUG/8QANBEAAgECBAIIBgEEAwAAAAAAAAECAxEEEiExQVEFEyJhcYGR0RQyUqGxwfAVQlPxI6Lh/9oADAMBAAIRAxEAPwDcaKKKACiiigAooooAKKKKACiiigAooooAKKKKAEva/tKLC1a4MTSqhUMEIBAYgat9sAkfjSDg3tjsJ3COZLdmwB3ygKc8vGrMg+ZFXHiFgk8TxSqGjkUqynqCMGsP7X+zm4sdTJqurPnkAGSMBSPrFCnWoGPEvQbgc6tFJ7kM3dWyMjcGv2vmDgXayeyZRa3LRj3hGz64W2yRpIwD08JB36YzWp8B9uFuwC3qG3fbxpmSI+uVBZfgw28zUyg0CZplFQuF8bguV1W80cq+cbhsfHB2+dTaoSFFFFABRRRQAUUUUAFFFFABRRRQAUUUUAFFFFABRRRQAUZrxPMEVmY4VQST5Abk/hWf+zntPc3d3ctO31bwwywxDlEjtMFHqxUKxPmfQUAaHRRUPifF4bdNc8qRJ952Cj5Z5n0oAmUVQeI+1hDtZQPP/nJPqYvkWGtv3Ux60hl9ofECc95Zp+qIZGx+8ZRn8BVXJLcuqcnsjXKKyKL2l8QXn9Dl9NEsZ/HW4/Km9j7YlG11ayx/rwkTJ+WHH8k0KcXxB05LdFX9t3ZC1gWOWACOaaU5iBwj4UlpMfYZfDllwDqGc1nVpxYqCJCSASDuNa+HALKB4hy8Q2ON6sna/tMOIXr3Ct9SAYYQcqdKglmII+0+dj0ABpRdQCUZZsOD4W15I8HqMEbbg8/QCnKcWo3MJPU6taxk6wRr3IdJAD7oIIZQCd/M7+gFWThHtEvrQjE63MQ2MU7ZbYZysoXV6DVq5dKokd+9u2k/o2ByEbwlmUeJcjY45oeeKcC9WQHSc+9kd4QR4RzBUEcuvPG9XtGe61I1RtXZf2sWl26xPqt52OAsmNLHbZJB4WO4wDgnPKrtXy7dhWDAkFdzgyZ30ruPDz2zn0yeQrS/Zl7RiGFley6m1FYJmbOr/NuxAOv7rH3gcc+eFSll1RdSuavRRRWJYKKKKACiiigAooooAKKKKACiiigAooooAzv2y3dwsVsltJoMkjqfuv8AUyHQ3mG3GD1welIvZ9f9xf26Pt39osB35SQjUBnluveD5Va/bBZu/DHeKPW8DpMMHBUIfEw238BYEeRPlg4rxK67+LYlSRqUg7qceY+JG3QmspyytG9Knni0tzTu0PtPecmOxbuoQcNckAs+Dv3CnbHTvG28h1qj3N5EH1nMsv8AGzMZH+RbOn90Cq3acQlkUqkLnuwAwXG23QZzjy2rg80gTvWjcRE4Dkbc8bjmu+29YynJjEIUo7lhn4yW61HN6TSayu9Y3BU4BwfI8iPMGmMa1i7rcbi4tXRKW6Nd47g0l4pPpAXJGcsxHMKvPHqThR8aZPKEQu2wAz/0+PSizIurtciJcwSRaiql4mJcgE5QsCGOnqp57eW+RXtJu8XKMCMk+8x+wB1GDyOc/PbFNbe8CRq8mI8gZBPInp8a93vZ1JctExhkPMr7rftLnB+I3p+jinFZZ7CFbDXeaAllcMrBsMDqzkt9wfq/7/n0pdc8MJYlH5A4zryPCDjWMNjfk2cY3prdWE8QPeRF1wfHEzMOWBlc6hyHMH1zXOK8DaijhtmJAZ9vCP8Ar73lk9KfUoVNhFxlHdC5724QnUx0bjLEkch9pRq8veXyzUk3RkV+8XSCGOrWSDkqcg+nPJ6nO5xUy4OFIyT7wzqffwr6fPfz33xX7wXsmb27W1tyU1FjIQW0xxgjJKMMHPugdTz5UPsq/AhamndhPaqPBbcQYBvdjueSSYwMSZ9x+W/I56HY6lXzT2x9nFzw4nAL2+/1yKxQg/ZmQZ7sj7w2+ewfezv2rvaqIbrVJagkK6ku8IGOvN4t8D7S8t9hSzjfWJpfmbxRUew4hHPGskLrJG4yrKcgj0IqRWZIUUUUAFFFFABRRRQAUUUUAFFFFAH4y5GDyr5l7ZWEVrxG4gt2zEjAgYI7ssMmMZ5hc7EdCB0r6P4xxNba3lnf3Yo2c/BQTj8sVgl9wNLhGubsMbmYmVihw2SMiNBnB0qAoG/u1hWlFKzN6DaldFV0+IOrFHHJl5j+seh2qxcM7Sh/qbtVBbwh8eB89GH2SfXY0rPZaUhZLWQTRMuQHIVvxxj06b5qLcao/BcRMgO3iAKn0DDY0tZPT/Y03GWuzLVxfsjFOUOTH3alBo22+z/JO4FIrKNgWR/0kbaWxyPUEehGDUzs1xgxusLsWifaMk5KN9wnqpHLyxipfEIAL44+3ACfij4z+DYqqvfK/IIPLIrqWJlkZseHvQrfsxjOP3nP5VIuZlZ2Z/0MB3/Xk6D107DH3j6UzvLYrG/cgB2yR08R5n+n5VFd44Igu2lR18+eT653rRalnofltAzMss+Mj3IxyTPU+b+vTpTNOIKOtKeH8Mnu/Fkww9GI8Tfsg8h6mnsPYm2A8Sd4fvOxJ/34HyFRKUVuUU3wOtvxdfOv14LO6Gp1RyftqcN/KUg1yk7E2p5RlP2HZc/HBriew0Cqe6LxPnIcMSfgQdiPQ1CqwW1wbk90j9uOwpb9BdNg58MoLYz5MpB/HNXj2LWKQrdI/wD8YJAZeo7vH1RQncp7/PfOc1RrfsvJAii3nZWA8QbdHPmRnKZ/VNHZntVJacVt2uUMXefUSHOVZWI0sDyOl8HzAY01TrOel7i1SCSulY+hSKq/HPZnYXJLNCI5D/jIT3b/AIrgH94GrQDX7WxgYr7FElhvZYu8JhkilfT+tHP3YY741EZyQBnbOcZraqx/2Vf9pP6QXP53h/qrYKhNvclqwUUUVJAUUUUAfmarV77Q7SK8NpK5R10guy4iDMMhC/IOVIO+BuN87VZqyft3wnuL8u4DQX2FbIyFlRMaTnbDoNvVDVJycY3RaKu7GrI2a9VkPAu0svDCAxaWxzupyZLcfeQ83iHVDuo5eVaza3SyIrowZGAZWByCDyIPUUQmpq6CUXF2Z1ooqne03s4bq1zGlw80Z8Agm7tsHGSQx0uNhsd/IirlRX7We0MZSOwEi95O696uoZES+Js+WvSFA65NVq/4ckyaJFyM5HQgjkVI3BHmKScDdGtWjnt0WQOwlVlJYsu2ZNeWD/E7dOdLb/jb2COEy0TD6nJz3T/dOeaYyw8sYpKsnOXZ4DlOOWN3sQXna1uJYra6woGX71GYByRkKURvHjmxAHnmn8LRTQ5kvJI9Ww+kQxSWzn7vexDA/e0sM8qpkHFzBbRTJcpJLJI/eW5Q6lGc6mfrq57efXfFz7JdoUS4hljQNBeMtvcwsAQdR0gkHYsrHnjdSa0ypNKS8xXrHfuEcfAy3dPACAs6rLCTnu2VgSUbqvXrswqxcRH8Oj/1d/8A846n2vAks7y9to/0aSI6AnOA6AgZ57Yx8AKV28wd5rg8ie6j/YQnJH7T6v5IrB3ztcv2OU9Un/NCJxe+0YABZmOFUc2J5AV04T2SLMJLvDHmsQ3Vf2vvn8vjX52ctjPcNcH3I8xx+rfbb5e7+NS+M8Nu5df8JSCEHbSpzp/XbII9cHFVlKzyp25kt5tRpe8XhhwJJFDHko3Y/BVyx/Co3988HnJ/MS/2KScJvpLcE2pRh1kisZXyfWTWS34mnnCvaUwJFzjAODJGGAU+UiN44/2t19alUY9/4Izs9Q9pLZjp71VbycFD+DgUwEynkwPzFODxGC4TDhJUPRgGB/HIqLH2S4bKNQtoCDndRgfLSQPn0qHRjzLXZExSftXCDbMSN1ZGU+RDpuP/AF1qwjsFHyW8ulj+5rUnHkHKawPnn1qq3vY9rW2lSS9i7pyWkIhkeQ5xyzJz2AFEKLTTvxKylpaxuXEeNQ20RluJFjQHGT1JOAABuSfIDNce1PaFbK2edlL6Sqqi4BZmYKq5OwySN+gzWaezns+OJXC8RmeSaOBisXfuWdpBjLlcBI1XI0oo57k7CnXtk42ggS0JILkTSMOcUUTBiy/rlwqr6k+VdFuyuJW1sIfZaZI+JlZ4jEZLeYpuGVs3AkIBH3Q2Dny9RWy1ifY/iEkXFY2uJJJIgfo0fehVeJp4opULaAAdRVo/iBW2VSk7xuXqK0rBRRRWhmFFFFAFF9q9zKkVtpkkihafRM0blDhlbQCy4IUvpB3HMVR+KyXItpIGZ7qA4Kh2zPC6nKPE598AgeBjnGQDvWh+0/jBt7L9HFIssixOZgTEitnxSAbkZAHMbsN6ymygvLbJ8Fxb8wkZbUg/zesksB90sfQ0rXk4tNPy5m9KKkrNeYy7P8aFzAG2Eg8MicirDYgjmAeYz5147M9qZbOQrbArvmSwlOAfNrduQPXbKnqBUC/mhuB3lrvdJj3CEmA6hlYeP9ltj5ioqcdjnTRdx6tJ/SRqQUPmyD6yFvUZX1xSsLxeaPp/NzeVpKzN27N9rre+QtC/iX34mGmSM+Tqdx8eR6E00uYBIjI2cMpU4ODgjBwRuD618/3PDJomD4ecL7ksbaLqMejDHeD02Poae8D9qNzGwjEkd5z+rlVobjA3I1adDsB5qPjTsK8Zbi0qTQk7SdjZOEzHUWkt5m8M5yTnok2+A2NgwwD6chEntFmQo4yrDB/9edabL7ReHXw+hXKyxNOO7ZJYyunUPDl91BJ91gTuBWf3HCZLO5e0nOpkAaN/42M7BviPdYdCPWq1Yf3IYoVP7JGXcS4HJDN3WksT7uBnUOhFXbstYMklhbtjWbpJGHMqA4Yk46BVyT0q0ScLinTRKuocweRU+akbg1w4d2M7rvFS4YRyjTJlFMrJtmMS51Kpxg6QMjNVcs7V3tqZVMO79nY43faCS9u7trJO9muGIQKRiOOId2jt+sxywX1HSkvaK1vLK3CTQd2qqEDK2rBxtq8Ixk755ZptYdp5uG3M8gtFBkDFMOoAihUAAAA8hvzzvTK+7XWl2DNMYu+7poykzd2Sp30NnYrncMAcZyKWqVZQnfLdX/nHQ0jF2tck8KsFhhSNeSqB8fM/M5Pzql9quPCeYwCdIoomGoldWthvgjkVU7YOxI61J4ClwttM9s7P3cYl7qQ6sxuGwyHo8bKwK8mC5ABqjWXH2jtp4O7iYTlSZHTMiaTnwNnbPWtqVDVybKVKnZsi/wBvJOdJuOIObd8Ks8YUpETsO8j0+5nYlWGnyqB2q4Ne8OmWW4jBwfDMviilBG6k8xqGfC3yzSb2fXbGZrc+KKVW1KeWwJJ/DI/Ct/8AZhd/SeGCGcCQQu9udYBDrGRpJBG/hKjfqtaQinJwluuPNMyVWaVrmTJHw5lEiz9yGGook5XGeY0A7H0AqVw3gISNWsZnibGSr5IbJOC6HBX0YAHHnUu87F2gv75DCv1c4KAEqFV0RwAFIAAJbFM7DhUUAIiRUzzI5n4k7n5mlqk8jypsahHMrtIrpueKPKqHEScmcaGHxGTk/CvcvZqWS4tkmuXkWa4SNlChPCdRbcHI2Uj51aqiynF1YHoLyP8ANZAPzIop1pSmkE6aUWzXOFcNjt4kihRY40GFVRsB/wCt88zmsJ47xlb7iEvM95cJGu3h7iAykDPm7xSNj1r6ATkKwHhlpaWzoLuZ7e7hZg8bIfFg3CqV8PiDCbIKk5x8adrO0RakryPVhfNMe8c5eSXhcjHGAWLbn05Vv1YzbWkJteHRwMsjSXFtGZVGNXcEudXXwqjDSdxmtmquH+V+P6Rav8y8PcKKKKYMApH2x7T/AEC2M5heYBgpCYAXOfE5PuoOrb4yKeV+MuRg7igDK+Me2IxgJPYArImoYnV0dTnqsRUg4O2azPgvFwlwzRxEGSRtEaylIgHPhXR3WkYyBn0zVu7ScNjzetCii0huwFAW30IxjQS6e/Uqo73bCdc+VVbv7f8AzX8nh3/DqsoqSsy0ZOLuiR2s4uyOEuuHjOPA/eg58+7kReY8gc+leXvWuIBN9CSVUXZxO3ejSPvBA+fnTrtDwxoeDSiaPu8zRPBkW4BLEZKC3AG6g7nfFLvZrdMr3KqfD4T6ZYEH8gprm4xrDwzR4ePO3McinOk599uHe/0c+HdrpmMUMduuXAEbPOzBvQtoyWx0NTuM8Zv7YBprSPT1YM5C+p8OceoFVtMaFC8xd4TH+m2x+da5cXLPHoc6gOWa5+IxUaLu1z+3mK0K1Somm9m0YZJxGR5JC8cbNIdR1HOoE7aTyKgYHyppFxa4uRGrzyF7f9Er6W0hjjGs4dkIwMEnGPhXHituqpLgY7u6ZU9AW3Hw3NRrdsXER265zjHTnnb8a7mGxHWNRa02N6VONXDTrbShKz5Mu3AePBz3cgMcoGSp6jzU9R+Yq0wHNZfeOukPko0YBVlC6gdTZ5HJzyIPPO++KuFpxOe2Ea38RgaQAqx9xiRnTn7Ljqjb1eth8j7OxFLEX0luSe1lvpa3mCCUhzD3OcGQTDBA2IyMZ32wDUXhnZu6XKW9rHaqxyzysJm9NI5DA5ZPyqfxm/UtZtnZbpM/NZFH5kVcYboedKunF6tfzwNXq3Zirs12Ya2Z5JJTLI6qmdCqoVSSAFUAc2JqkdsfY2zyNLYlcMSWhY4wf1Dyx+qcY861NZhXeOUVpF5diHBNWZiXZ/sVf2quy2MrTMNOS0YUDqB487+daP2KtuI29qIYoI4CzGSWa5fUS7Y1aIojsBsBqcZx61b0lHnXQ3IHWiLUW5cWZdSiozez2eWaSeXiDd5LpD91bxqCEGF06i2Nutdj7NE/y29/nI/+FVhl4mopXf8Aa6OMEsyqB1JxQ9XexoopLcXS+zjAyl/dBuhfunX5r3Yz+NU3tPPcWZjaTurgQzRyh4TpbwMCQ8bZxkZGVJAqdx/2sIEJh+tboBnB898EUm7JLELxZr6xSS0vSAJigkjSQsQGDjIGpiVZTgg4ONjVo0k3doznNJWTN84NxNLiCOaJtUcihlPofPyPQjoQalGIZzgZ5Zxv+NLuAdmoLJXS2Tu0dtegMSoOADpBJ0g4zgdaaUyLCaDsfaJdG7SBFnOfGMjc7M2nOkMRsWxkjrTmiigAooooAKrntD4m1vw25lSXuXCYR9Oo6iQFAGfeYnSD0Jz0qx1RvbN/2W3+mh/8xalK7sQzGbvtLNFFDG0SKFUIqRz3Cas7lmCSAM2SSWNebPtNK0qokI1e9k3d3gAdT9dy9KX8Z3mj/Yb/AHrUrs8MmZz7xbT8gB/Waw6Qq9RNxhwS+5rNKn0f8Q9ZOVlyQz4nc8R41cBPqiIByXUsas3U5Jy2PwHLnUSfhctj9VHda3dsERRBtTnbSpO7H4U87Gq4s/CSO9ZmYjqdRH+4AU37BcJEnFJGYZ+jxAqP1pCw1fJVI/ep/wCGpqjmqJSdluKQr1JWp30RXeEeybip7twqqqboplQMpPU/Vsuefnz50/PYXjI6k/C4h/ptxWgcT4Q0khYcRuLcbDu43hCjA6Boy2/Pc9ai/wB7j/8Azi7/AJy3/wCFSMqFKesop+SN12dEZVfezO6jUCdSoLlxrvLdctzJ8S+I71Gi7DOjB9mIO2m/s8gbdGGDWsXfs6+khe9v7mcLnTrFu4GeeMwHHIcvKqq/Z7g4JB4pGCDgjTaf8vV1FR2RKbUXFbPgILbsZI5AjjuHKlWwl1YsRpbIPhJPP5U54HPxC7k0FXmsxL3dx9KFuykKfGEZAC7DzXIB6044Re8LsY53hvoZn7snYQBwACcL3Uak5ONjncCs6HtEuobeC1Rvo6JEM90A0jEk5JYghCTk4Azvua2i23dszlFvRLUvPar2cWUMev6U9nFkEKZQU1A5GkOC2cjkpqkzdvGt5NKSi7TGdaxtGR8Q2x+IqvNxQu/eMJpZdvHK2fPO7AkDlsPL50uMerU7kn7Ixtk8tsdOg896yrSprbfuHMLhK0neV0ub029jTLb2jgqCY5RkZH1bcvPYEEVJX2kp92T+bf8As1J9j/HDEDYzt9gSwnUDgH9Im3kx1Y9T5VpTWgZ8jlV/h0JyxUou1jMP8JKfdl/mn/s1HvfaWVwBDNlgSMoVyBzxqxn5VpnaHtTbWKariTST7qDd39FUbn48vWsa7RdoXv7nv3jEaKhSJNSkgEatTebNtsPLGeZqVh4tkrEzfALztldy50Rqg33aQdBnkuc56edJ5LVpPHcN3rAHA1LoHh2wpO+559cbcjUnvwXZOZC6icpg5Xp58iPXAxiukt0uSmQWIfbVFn3BzwPL4ZxtjByxGjCOpDqSlue+HcSms97aeWIgnwh1MZ2U7oxKnJzyAz0xitF7Ie1wB1gv0hiViQs8ZCxlhviRcnQT97JBPlWZ3obQ2kgHLY1FMe6vkP8A3x0ANLns0zmVtbeLm6Y6cl5DO59efKpnTT2ITPrGKUMAVIIO4IOQfga9V819n+083DneS0YaBqaSAuGjkAxyCnwNjky/hjat64f2zspyix3UDO4BVBKhY5Gcac5z6YpaUXFl07jqiiiqEhRRRQAUo7V8MiubSaCdlRJEI1EgaTzDbn7LAN8qncSvO6hklxnu0Z8eekE4/KsM4b2fh4gon4gXkkmGtnycrq3Crv4UUHAA22pbEYqGHSc+LsWUblB4xeAMFYhpYWKsUOpW6Eqy5BB5ipfBL1VcrqBWTxKQeuAGB8jyNSO1HZ8WckaQSMwfUQHAwAuN8gA9RtS+N9Oe8tkk9Q2D/Q350vWrxxizvit/DxOtDo/4jBSpRb3vrF6Puavp4ovnYa8QQvAxAaFyAD1RiWU/mR+7T/2f3SJxS4QkZmgRk9e7Z9Q+OGB+GaxxJCZfqlnV8ckLE469ScV3NrcqyyBbxXU5R9L5B8wcV0PjI9UoT30OcujZU5Xc4346/wDh9MTdh7CV2kks7d3Y5ZmiUkk8ySRuapHa3sY0M38FsLWWJt1CcOjcpjGzs1wmSTk7CqdwP2h8bnBW3Vp9GzEWwyD5McgZ9Kbf3y9pP8mf/Zl/t1GZFHTa5eq9z3dcMv3iWH6E6RIxZUis1iAJ5nEfEFz86WnsVc/5BN/MN/8A064z+03jCMUcwqynBVliBBHMEGXYjyNc/wDCdxf+Nh/C3/4tTcjI+71Rel7IXN1w0wzlIiApgTuNDxtGfCZD30mtTgdc4OedY9xOFiRlSs0P1bxEjI8TalAwOuGHTfrmrK3tK4uf8bD+Fv8A8Wq9xvil3dSLJL3JlGwZe5VmHLSxWTLD41ZSVnF7MtFThJTi1dd6I1vw55c6sIvLSHGpsg435AZGPicVGsZFXuWb3FYavTmMnY8judqYwPdRXCQ3EbKRpyDhSq7gZ58xsOuOXOlS3CqzqdhqOOux+G3nWdWEYRjKmtmdHC4iVepOFeXzRte+iLJLcGIxzxnLxFHGGXcaTqXbnlQy/gPWr92p9oxjihhsnXvZkDmU4IjRvdwDsXboDyxy3FZn2duchk1ZVWGnxAYDK2243G2PmB1r3F3VunvgZwxBdSfdbkMZx0x8vWnk1NKfBnEq0sk3F8GelXxGRizyPnU7OrM2U6k7nJ6deW2KYGQDJ5n0dDzj+G4P5425Uhn40T4o45D0yxGMaccguT/VgVL4N2TvuIrmMlkzzziPOwOcdcYqssRThsXVKUjjx29jXJjk+twVypVsgquQ2Byznfz5CuVviRVVFYI5ISNN5ZDgZzgaiCR89+Qpsez1vCmid1jljcpMmRt91lbkyMCCMevlUj2XQiO+kdDqSKJhrIIPjK6Rv6Btx0zSixak5abG/wAPtZ7lk4L7PcrqvSUQ+7bI3IYA+tdQCScDKrj40xveH2MSYW1twB5xqT8yQSfma/eLcfAzvVC4rxyW4YxW6O7nwjSpO59eQ+NJyqTqscVOnSWo14b2WTiMsjqEgiibQpiRQ7PgHJOMaVyu2N/SqtZ8OSW5lSRlV1V9bDYNIj4BTA2JGSPUVsXAeHxWMEEJwrOQvU65Supt+pOlufkKza57JJb3UkZeRUE8YdkIA7ucN3fNTgqwCnJIq0JtpxT8BaTV8zNn9lPatr2yxM2qe3bupD1bABVz+0vP1DVdKyH2bcPWx4q0MbyMlxbsx1kE642XHID7LtWvU1F3QvdPVBRRRVgPE0IdSrAFWBBB5EHYg/Ksp4r2Dk4fDJIt/FFaxnw97A7lFJAVSyPlgCQoOnlitZrjd2iSo0cih0cFWVhkEHmCKyqUoVVaauiU2tj5c4/fz3MqMqCVYwQJIw6q4bG6rIA3SojNIOcMo+Q/rrSuFdhOHQ/TFuYXcWtwUDRmVnKOEePKxnJIDhSQPs5qv8as7MSsIIbiKEY0yyT3MS8huwktXVd8jdsbUs8LZWjay239xzD9JYvDJxptW70KexvGo7a4kkmDJlVCM0bEDBJIOAfQ/Krd2p7Src2srxTo7CNtOhhkbHpzBpdwjso08gRJHkyRl4L61mCg/aZSiPgddulK+O9jY7TiUUXEXaS0kGRLGqIy7gZfwk4DEZweTZ9KVn0fKc87lba6vdad1l+RWeIq1JudRLXlc2Dg1mhsIY7SY2yFEZXhCE4wCfeVgc9TjPrX4/AbnBxxW6JwcAiAAnpk9zt8aRp7GuGxjUElcDcBpjj/AMIGRVFn4TaQ3isIFeF5BE8bEkDVnQ6HORvsRywRXVc0jOnKM3lTLJL2T4mzFmMLMTkkyW5JPmSbDJNOeF8MvIowsljYTsCfrJJYwxz0Oi1VdvhXL+9CwYbWcQ+R/tV6TsJY9bWL8D/XSssbBczepRdP5mQuNcIu5WBSGytgBgrFPBg78zrs2OenPG1RuFdnZe9H0meBIxuSktq5yOQx9DXY+eaS9uOxdtb4uYY1VNSrLHjK4YgB1z7pBIyORB6Us4l2WgeAGJVV8fdGzDkeW6nyqJY2EbXWjOdPFRg7Ml9rJB/dW4IcMrtHIpV+mjRzGcYII89x0JpQGxgKx+zvrOeTj7u/l+XLeo/CymldKhMkagGIOQGDZwvmD/u5VMiJ8O5+ztrPLDAdNvl8OWTXcpq0Uat6kXgHAp727+i2ziJdAkkYZwBgAscAEk6sYGOfPFXPi3sPkggaWO8jGhSx1RaRgAk6mUs3LqQam+xxl+lXY21GKFs5ycDWp38sgH/pir12c459Jg0XJjExlmgdAcajGzBtIJyfBhjz50pU1k0zaLtqjFuA9vmtQUktklZds6Bseni2BHUc+YqJedqJmkklM62yz41pDgAkbAnO2rG2oDfrTS27IK979HlkdO7R4nCYBkMDKqbnOMwPE2wzsabez3gUKLITFEzrLJGzSIHYaWOB4tvd0nlSLoK7sb/ELitTP2nRdUiI0unGqTdsb7ZY7Ak+XnTiwvLmAGJbefvM95c/VkkZBEYGM+HA2Poa0eWOO5ucHAsrHLy7ARmbGQMAAERLlj6sBXrhl93FpPfyqe8un7yNMeIggJbxgc9RAU4/XNUtFaWL9bK+hUeA9i5b/VJcvLbg7RpsGYD3mKsMgZIAP/SrP2R4BHZ3t1BFnR3MD7nJLEzAk+pqF2Tf6OhuJsyFGisIsHJLax3pUnmO9ZviIatN1whkmu7gsNL2yoBvkGMTEk9MeIY+dVk3quBS99WQ+1KfXcP/ANbH/lTUp7V8FLXRjByt/E0R80eFS0bg+W+48wDXWEE2vBCc5MkOc/6vJTLtK2L/AIcPJp2/CMD/APaiKaaS7yL8yg8N7VmO5sbp9jHIFm9A2Y5fwJz+7X0ZXzF2z4SYru6i6SEyx/sy5P5PqFfQ3ZHiwurG2nH+MiUn0OAGHyYEfKmaL3QpDRyi+DG9FFFbmoV5kfAJ3OBnYZPyHU16ooAwq64iJnlaW4PDrme4aXRcfSIcR6UjjAZGRWbCAkkkAsQPVpZcK4np1Q3Mlyn3re/Rx/JuITn4a6b+2bscs8SXniDW36XQRkw5y+kMCNS+9vzGoeVZL2k7OScPuiIpvCQrRyjMTMCAealFY56KWPpVklzI1ND4bxS4huohNaRmRn0LJNafR5AW2IWWISQsSPVc/OlHttmBuUXPu2spP7zKB+JWqq3b6+jwst9dR56k6s/ykD/PBqPDBbzuZZOIy94WDEy27vqI5ZIzkDyO3pUTpOUdGvUzm7qxsDcQ0WsSl8EINQz+qOfzrOLuMvNbxrks88Zx56WBJ+QDGoPFb7TuOId6xOwFo4J/lIKW2vF5EnWVJm71FIX+D50g7E40/LPrWfUS5r1IhKWZZlsna13vbu7jehb6cVxuLjFY9N25uzu93Io/1cAfmlSl42XTU3FXU4902rf0RkfnScejp3u2vUK851H/ALH3tA4hm3MI3aUqij1JB/IAmvENvhBnyqh33Ei7rIbqRmXOhjFtv6Bcb0Jf3Bys7z6OpWMgEdf8WGFVxXR86mVRlGy7xCeFnUSV/wAkzhKZyQThpSQAzDILSY5Dr/T5ZqdEDsM89O+ps+622cfl1x92uHDp10oFOx0acM/IBhgADz/MdBmpMFwRjJJ90nxvyAcY5cuf/tXoIRyxSHtjvwKQi4ZFO1xaTW53JyTEzpzA6r+e22Ks/DHP0SeeMEtaSWnEFHUiS3i79fgVEtU9b7ungm6xSwvzblsGByN8qSP+mKv/ALOoQl9eWDchAYmzzKxyOsZHxgmj/k0tWVpGsdiZ24sIo7izvYh+mm0u4JwweFljOOQzhRkc9qpUnHDaz3iqyqZhGyMxwqOWETOx6BQVY/Cp/EeNSNw36O+MWltE/LfvLa77l9/LSq/yqVpfKOIWrnGlnMTZ5YcEDP7wWkqjtJGcnaou8t0/H+F21j9GWRbtdJ1RxNraQjxM8hBwoLeIsxA+PKvcFleXsK3rIiSac2duThYdeAJ5D9uQISwGBgbAZNHbDhA+iP3ceQzJ3ixr4jHrXvMAbk6NW1NZfaPaacW4knk5LDHE4byAYuoWMercvWsGrK6GiFZcHUXdrZpvFYRd85+9K+VjJ/Wx3snxYUy7dTsLQxR/pbllto/jJsx/dTW3ypD2S7Y28cE9zcyx/SriZmaCNtUo0nu44lQeI4C7ftZr1dcMvbmVLx5RbPHnuYQiyCMMCGL6tmkIxuMAYwKq1Z3fAlJvRHTtbas89lZ2riN4P4RqxkIsa93ECMjIckjGeSmpUfZ6YzC4uphLKqlECJoRFJBbSuSSTgZYnpiuPDoo7TXPcTgySEGSaVgurHIDkFUDYKOVft57TbBQR34f/Rqz/LKqR+dRCbvoXnTtHVlX9ptph7aYeZhb4HxL/wCJT+NXD2JcYzbzWbHe3fUn+jlywHybWPmKoPa3tqt1AyJA6JqV+8kKrp0sDkKCTuARj1qy+zDh72l5bySghuIQSkqfs6CjxbdPqsg+pphTSmtd9P2JxV5OS5Gx0UUUyaBRRXOeYIrMxwqgknyA3J/CgCh+0TtGryDhYZYTcIDLNI2hRGThkjz+kkYBl22GTvmq97Rrt45YxG7xRLGFy2oQyZzgamWS3JAwMSqv7VZt277UycQl7yRmwxLRx5JWOPkiheRduZPMk+QpzwbgvGrKBZIH+rbnCWDLjyZGBT44xVKtSNJ2m7F1C8cx6ljTSBLEsavyKMsKP6gOZbGT91kPwrtxK3QPbyKrrK7NHNqgEIcaS0bgIzRMQFILRnfblUVe2VuCReWMlnI2zS2bd2G/ahf6p/8AxVCbjlqtwqxy6oItTqWhEZLyaQ2VQafCqhcgDOTt1O9CSc00zKpF5XoNuP8AC9UJIOCo1KfIjcEfA1Kt+JaGsr3GDlFl9UlwrD5Ehh8KT8e7VwSRCOOUAyHSW38Cn3m5eWw9TXTjXaK1MUMMUilQ8eefhRCG8v1QPnSnS0s2Io9WrtPVrkZ4eLVOWY0Htayd6segFZBhgeRB2IrPOCw/Vuhye7do8+YU7flj8KaX3bm3lkMzSr4ASq7knY4A250g4Dx6FIj3kq945LtnzY5P9Xyp3ASaqNvaxnON6enPT0X5dyf2dtQy3Fs6hkUgqD0VwTj5EHHlmrf2c7SymykikLNJasI9ZOdanBQtnrpOP3apfZjj0CyXEkkyJqKqoJ3IUHf4Et+VduD9p4C1w7TIkcsitpJ8REa4BwMncknHkBXGjeONq5V2N+5vTbx1Gmm6a5/jv8iLfwiK+kRAQrMsgVc4GdeoAD1BOPXyzXGCU+HJYDw5OX+63p8f+gqKnFluLmSTIyWCouDq0jOD8ySceo8qlAaivrp+y/kx89/P158q72Hv1auUqWzOx5nXXEU5alAH6TnoJBO3ng/nyq6m4m/unFeWa5efhRlJK5UMqnGvHm0aLz5mqWsOMbZ90+6/LST5/P8APltWu+yJu94T3TH3Hlhz1C5JHPyD/lVa62YQKFxeXvLWeZARrmlRlxv3d/FHcQ/hMFHzNU03euMSIdRQq+B0KkNj47Vu1p7OQLMxTy6ZJLe3hcpuoNsT3ci6gDqxpyD5Vn132FLJcC3UG5sZmjaMc5oG8cXxdVOF89GPKuZibJKT5kTpueq3WqNIsrlZoElUgo6hgfMHlSe/7V21udLyanPKNMu5+Crk/jWXt9KjhWGR7yG3BwitE8SDUSQrPpGdzgZOK9W8qWwIEscXnjSGPx+0axdttzSeLy7Rdy9ntG5bVFw4q3PvJmji59TjU/5ZpdxLj0zjE95pH8VaJp+XeNlz8tNU+440ze6k0o33Y6V28sjJ5jp1pt2R4PJeXgtnlW21I7ArFrJKFcqC5AzpOc4PI7VpGjO11G3iYyrVqnceJGjU94sWCOUk8jSFfUa2IU+oosLKW7b+DxS3TZxlFxGPjI2Ix+NbBwb2VWMBDPGbmQfbuDr/AAXGhfktW5EAAAAAHIDkKuqF/mdyvUX1m7mNWPsbuJmR7yeO2jQ5EcWHbPmzOoQEdNmrSuBdjLS1bvYo9UpG80jGSRgeeXck7+QwKeMoPMZr9rdRS2N0lFWQUUUVYkKj8RshNFJE2dMiMhxzwwIP5GpFFAHyvednZ7G/RbuJxFFIi96VIjcLnS4bGnHutjO2/lWt8L4p4QY3BU+uQa0a9ljWNmlKrGAS5cgKB11Z2x8axPiklje3XdcKVbSTOo3IdolcZ37qAYWb4kLz61yukcJ1z63PlaRrCW0bFwura3nGmeIb8yBt8xyrJ+2vZyCK4WK0yrEa2IzpC8h4eWSc8scq0FuG8Qg5GK8Qf/Rl/pjP4rVD7T3p+mh5YpINUQTEq6cFWY7NnSwOfsk8qT6LjOeJjCq1l5p7+K90aVc9KOaN0xBbdq5rdWjxHImSASgJ25lc5wKaRdmOIzqJFtJSrDI9xdjy2LDH4VXeCxq1zbI2CGlRGHnmVMg/Kvo7tR2OS8VToh71dg8sbOAu+VAWROuDnPnXb6qMm9B2WOrUbKMr3SbbS4oxYdhOJf5FL/KT+3X7/eFxI/8Acpf5Sf26sc/ZrSzKLQvpJGpOEz6TjbYm6GR64pjNaLEIXsuDy9/GQWkltZFXIHNFE+QdW++R8ajqIFP6riea9EVJPZpxQjP0Mj4yR5+fipRe8Cnhdo5fo8brsytdwBgfUF8irabbif8Ak17/ADl3/wAzXGC1vY5VlNlMzqwb6w3DAkctQa5w3wNT1EORH9UxP1fZexTZeFs3vG1P/wB3B/boueDXUBiwP0w1R6ZUkVlXm3hJwo8/T0rauE399Kqu8fDYgT4keJlkABwdtRAJG438qqHbRA3FJQMMAkIQKM+HTJ7ukjADZPlnc8sVtSppSSWnmLV8XUqrt2fkr+tiv2ULaV1r4vCT4Hx7rHz+f5nyqydiO2qcNS6VwW7xUmgjwQXkOEZRkk7/AFbE+WT6UhijwRlT9nkjfdJ6nn6/PntUaGFSVOnxqRpOg4HgOdy23LP5+lPThmVhBOx+cVupbqQy3bNNI2+CjaUGnVpRc6VUZG/zOc114JxK4s5Hkt2H1ihWWRZGA0jK4OrOwJ2J2z61wKgb6cbfxbfxY397b+jOeZqQ6KudQx5eA/xfLGrp+Xzqs6FOccsloWU3F3R34xxG5ugVuZ5ZFO5jAKx7ANuqYzgke8SRgedQ/wC50ag6YlGzYIiYHZB67Y5+nqTtJe2wp22GcnSwA8APngYz8vUnZdPf6l+pj1jLeMqVUDSASDnJI8gNs4yc1MKdOkrRVvAq25bki5iJB8PVvsP0VfXO2flnqTXMcRltpEuIPDLAzOuUbSR7rA5bkQSCNsYA51Cv4sLmWcpkthQmkZ0rsASWxvj/ANzUjh2llbS/e41eLRvjKAZwfl88DnmrPtaE7GwcE9tsDxqbmCeJsbsiGSM8t1K+LBJHNevWmn+F/h/VpwPM202PL7nnWJ29kULoB4F1Fcq2cZXKnB5DkMEnfHrUqeHBOVO2rbQ33gNxnccuvp5msuoTJzm/cB7Y2l6SLadJGXcqMhgPMqwDY9cU5r5x4DxdbTiNvcur93G8gkKIdWlwy5IzuAxXYeW3Lf6Hsr1Jo0liYPG6hlYciDuDWE45XYunc70UUVQkKKKKAM29td03c2sPKKaY955NoUsqn0LYOP1KqvZDs3FeSTSXCB4oj3MaHlqwrO/ocFVB+Na32r7MR39s0EpK7hkdfeRx7rL8NxjqCR1rOeCWc3B+9jvhmGSUul0ikx7hVxJzaI+Ecxp3O9c3HUqjWeHBfsKNOLxCnPZL7nDtDMeFhTb3LnV7lpLqlD456Gz3kYHmSVrtZ+0O2lXu72IwFuYkGuJv3wMfygKR8YYScTnYkMAkXdnOQYyucqeRUvq5dajKou+KW8EiBoS/1o5AnRIyRn0wmSPhXOp01Vmqb33b48/5cJ4+osS6UFot/cf8S9mHD7wardu6Oc5t3BTP7O6j5Yrivsm07LLEw6GS2Jb5lZVB/CkXEuGLrOqIxkEjwWcCHnyyl+ur51O4P2OinQs13HAQcaZkwx2G4037bdPlXSjhq8NI1dO9XGXVhLeP3GH+C1v42D/ZpP8Ama/P8FbfxsH+zP8A8xS+0i4RbTul5eGcL4dMUVyoDbbh1ncMMZG22/OuXGuPcHVl+iRd4uPEZbi+Qg+gVWyMdc1bqcT/AJP+qIz0vp+40PspY7GaIDzW3bPyzORn4g15k9jaBDonOvoZIInGfXKasfOkNrxa0kJEdlHIRudNzxBiPwhNPOz3CorqYR/3ORV5uxuL9cLkAle8iVS2+y53qHQxP+X7IOspfT9yr8T7BXlucyRJJEOckFvC2B1JQxhht8aVcPtUdlkV84OMLAigkhshtCqdsA+nP0q69sOwBlvY7WwhG0JmkDTuNQ1aAMuzDAPQDrSSTsJfWg8Vk+lCGLR6JByOTgNqPTbG2M710sPmS/5Gn5WF6ln8osHFYV2LoCNIwUJPIjfxc8/HnnntX7ayF1LNHpUFcHQQSAjbnfYdfz57VA+nDOVliHu7MiZB0n9cHbnv1PnXSwszcSrGoe5fbEcUYK407Zw2NjjJY9See1OOZlY/HmZ8GEeHl3hjwowm+BnJI8+Q55JNcDCYn5amX7TxSMfdHUHAx6cq1Ls37F5ZVVr6Tuhse5hABGBgBpNzy6Ltud6hdv8A2XRWZikt2mMcmYgne+7KVYwkFwRpZhoIPLUMEUvUrRim3wLqLehnpjDZ1CaU7+DuiqjCjGxONt+ZPLlvUs288riJY9LtkLFEmqQ7Abk+FFHnyXzphednu5BR58mPT30jukUas6jESfVSOzBd8jlmnFhOtqhuLWEI8IAkCSmRLqKRgu0uN3VwNiBjBGMGudV6VpqCdJOTe3BXe1+Ounrd6G0cNK/a0E57HNAQszRJM6+GKNHuZiNgSdJAUbc9WOeKgdoOBm2fErIMk6Z4uuceF1zqQ4z4XGOgON6vrQJOXWOQxtPN/DO9ISaJFXaEKcEDYKCMjBY5OarU15EwVobW0C94Y0iTKzBiWjUvJ7pySCVIIwedJYXH4qpNpxvbdWS/enG291rpdG1SjTitGJX7wZ0FJR4tyhU/ZHNCV6gflXa3SUkmQKijVsqFsnKjckjbOAB1xjlW08P9jth9HhSe3XvliRZHjZ01MFAY+EjOTk712j9jfDAQfo5bG+GlkYfMF8H516BVhLKYrArTuYreLv5MsumNDtlhgs2rSo57k+nrX0N2M4O9rYW0EhBeKNVYjlnrj0qfw/hMUCBIY1RRyVVAA+Q2qXWU5ue5ZKwUUUVQkKKKKACvLoCCCMg7EHrXqigDOe0XsgjMnf8AD2FvMAR3ZyYWyckaRvHvvldv1az66nls1nE8bQX0Vwl1CCpdJAEWNgroMMCA/UcxyOcfQ9FYyoxlLNx5hFJSzW1tY+aeJWkc0neC9sIcj3Us2UZ6k6oySxPPJplwu7hhjCGbhExBJ1y2bljnoSABgfCvoSijq5/W/RexfMuX5MH/ALuQ+fBP9ik/rr9/u5D58E/2KT+ut3oo6uf1v0XsGZcvyYhZ9tPo5LQTcHjZtjot5o9Q54JU1PPtUmP/AHjhf8q4/s1r5FGkUZJ/U/RewZlyMLuu2srXUNylxYCSIMv1YuWDo2NSPiM7ZAIPQitS7E9ppb2FnmtntyrYUnVpkH3k1qr4+Kjn1qxYr9q8Ytbu5VtPZECfgNu5LPBExPMmNST8Tiu1rw6OIYjjVB5KoH+6pNFXICoXGuDx3UDwTLqjcYI6jyIPRgcEHoQKm0UAZhe+y+9d4yt3AO6cusptz3rZXR9Zh9DHTgFsA+EHalfs97DSzvdC8LxxR3XigRQsUzIFy2WXXoLBWwCAds5rY6KyjRhFZUlbcs5Nu7Yr4n2XtLhg9xbQTOBgNJErHHlkjOKQ8d9ldnP3JhiitnilSTXFEASqnJQ4wMHzOceVXKitSoUUUUAFFFFABRRRQ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s://encrypted-tbn0.gstatic.com/images?q=tbn:ANd9GcQ29ELLBt1YWFZuLzs_FeNtxB5ChYDtSmbQrsKLE7_cx03ro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4374434"/>
            <a:ext cx="2915816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0.gstatic.com/images?q=tbn:ANd9GcQ_7-I_-gEcgkPg4WP4_s-IrMQ9dOf6HWBYGHextQ-VgWjJbCW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20109"/>
            <a:ext cx="2832249" cy="31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39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3993307"/>
          </a:xfrm>
        </p:spPr>
        <p:txBody>
          <a:bodyPr>
            <a:noAutofit/>
          </a:bodyPr>
          <a:lstStyle/>
          <a:p>
            <a:pPr lvl="0">
              <a:buClrTx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Выявление наиболее подготовленных, одаренных, мотивированных школьников;</a:t>
            </a:r>
            <a:endParaRPr lang="ru-RU" dirty="0">
              <a:solidFill>
                <a:schemeClr val="tx1"/>
              </a:solidFill>
              <a:latin typeface="Times New Roman"/>
              <a:ea typeface="MS Mincho"/>
            </a:endParaRPr>
          </a:p>
          <a:p>
            <a:pPr>
              <a:buClrTx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Вовлечение в олимпиадное движение;</a:t>
            </a:r>
            <a:endParaRPr lang="ru-RU" dirty="0" smtClean="0">
              <a:solidFill>
                <a:schemeClr val="tx1"/>
              </a:solidFill>
              <a:latin typeface="Times New Roman"/>
              <a:ea typeface="MS Mincho"/>
            </a:endParaRPr>
          </a:p>
          <a:p>
            <a:pPr lvl="0">
              <a:buClrTx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Подготовка к олимпиаде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Times New Roman"/>
              <a:ea typeface="MS Mincho"/>
            </a:endParaRPr>
          </a:p>
          <a:p>
            <a:pPr marL="0" indent="0">
              <a:buClrTx/>
              <a:buNone/>
              <a:tabLst>
                <a:tab pos="457200" algn="l"/>
              </a:tabLst>
            </a:pPr>
            <a:endParaRPr lang="ru-RU" dirty="0" smtClean="0">
              <a:solidFill>
                <a:schemeClr val="tx1"/>
              </a:solidFill>
              <a:latin typeface="Times New Roman"/>
              <a:ea typeface="MS Mincho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ru-RU" sz="1600" dirty="0">
              <a:latin typeface="Times New Roman"/>
              <a:ea typeface="MS Mincho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ru-RU" sz="1600" dirty="0">
              <a:latin typeface="Times New Roman"/>
              <a:ea typeface="MS Mincho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ru-RU" sz="1600" dirty="0">
              <a:latin typeface="Times New Roman"/>
              <a:ea typeface="MS Mincho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0871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1500" dirty="0">
                <a:solidFill>
                  <a:prstClr val="black"/>
                </a:solidFill>
                <a:latin typeface="Times New Roman"/>
                <a:ea typeface="MS Mincho"/>
                <a:cs typeface="+mn-cs"/>
              </a:rPr>
              <a:t/>
            </a:r>
            <a:br>
              <a:rPr lang="ru-RU" sz="1500" dirty="0">
                <a:solidFill>
                  <a:prstClr val="black"/>
                </a:solidFill>
                <a:latin typeface="Times New Roman"/>
                <a:ea typeface="MS Mincho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/>
                <a:ea typeface="MS Mincho"/>
                <a:cs typeface="+mn-cs"/>
              </a:rPr>
              <a:t>Основные этапы при подготовке учащихся к олимпиадам.</a:t>
            </a:r>
            <a:endParaRPr lang="ru-RU" sz="3200" dirty="0"/>
          </a:p>
        </p:txBody>
      </p:sp>
      <p:pic>
        <p:nvPicPr>
          <p:cNvPr id="4098" name="Picture 2" descr="https://encrypted-tbn0.gstatic.com/images?q=tbn:ANd9GcQ29ELLBt1YWFZuLzs_FeNtxB5ChYDtSmbQrsKLE7_cx03ro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33056"/>
            <a:ext cx="3203848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36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 с одаренными учащимися.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276872"/>
            <a:ext cx="3822192" cy="413764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Урочная. 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Разноуровневые задания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Проблемно- поисковые методы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задания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Мини- исследования.</a:t>
            </a:r>
          </a:p>
          <a:p>
            <a:pPr marL="0" indent="0">
              <a:buNone/>
            </a:pPr>
            <a:r>
              <a:rPr lang="ru-RU" dirty="0" smtClean="0"/>
              <a:t>                           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2276872"/>
            <a:ext cx="3822192" cy="3849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Внеурочная 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интеллектуальном марафоне,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конкурсах, элективных занятиях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кружках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проектно- исследовательской работе.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частие в заочных всероссийских олимпиадах.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8734209" flipV="1">
            <a:off x="2378163" y="1953257"/>
            <a:ext cx="931290" cy="169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44830" flipV="1">
            <a:off x="5043630" y="1955312"/>
            <a:ext cx="931290" cy="169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28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67136"/>
            <a:ext cx="8280920" cy="3528392"/>
          </a:xfrm>
        </p:spPr>
        <p:txBody>
          <a:bodyPr>
            <a:normAutofit/>
          </a:bodyPr>
          <a:lstStyle/>
          <a:p>
            <a:pPr marL="0" lvl="0" indent="0">
              <a:buClrTx/>
              <a:buNone/>
              <a:tabLst>
                <a:tab pos="457200" algn="l"/>
              </a:tabLst>
            </a:pPr>
            <a:endParaRPr lang="ru-RU" dirty="0" smtClean="0">
              <a:solidFill>
                <a:schemeClr val="tx1"/>
              </a:solidFill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492896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1.Принцип системности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 непрерывности;</a:t>
            </a:r>
          </a:p>
          <a:p>
            <a:pPr>
              <a:buClr>
                <a:schemeClr val="tx1"/>
              </a:buClr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2.</a:t>
            </a:r>
            <a:r>
              <a:rPr lang="ru-RU" sz="2400" dirty="0" smtClean="0">
                <a:latin typeface="Times New Roman"/>
                <a:ea typeface="Times New Roman"/>
              </a:rPr>
              <a:t>Личная </a:t>
            </a:r>
            <a:r>
              <a:rPr lang="ru-RU" sz="2400" dirty="0">
                <a:latin typeface="Times New Roman"/>
                <a:ea typeface="Times New Roman"/>
              </a:rPr>
              <a:t>  заинтересованность ребёнка;</a:t>
            </a:r>
          </a:p>
          <a:p>
            <a:pPr>
              <a:buClr>
                <a:schemeClr val="tx1"/>
              </a:buClr>
            </a:pPr>
            <a:r>
              <a:rPr lang="ru-RU" sz="2400" dirty="0" smtClean="0">
                <a:latin typeface="Times New Roman"/>
                <a:ea typeface="Times New Roman"/>
              </a:rPr>
              <a:t>3.</a:t>
            </a:r>
            <a:r>
              <a:rPr lang="ru-RU" sz="2400" b="1" dirty="0">
                <a:latin typeface="Times New Roman"/>
                <a:ea typeface="MS Mincho"/>
              </a:rPr>
              <a:t> </a:t>
            </a:r>
            <a:r>
              <a:rPr lang="ru-RU" sz="2400" dirty="0">
                <a:latin typeface="Times New Roman"/>
                <a:ea typeface="MS Mincho"/>
              </a:rPr>
              <a:t>Самостоятельность</a:t>
            </a:r>
            <a:r>
              <a:rPr lang="ru-RU" sz="2400" b="1" dirty="0" smtClean="0">
                <a:latin typeface="Times New Roman"/>
                <a:ea typeface="MS Mincho"/>
              </a:rPr>
              <a:t>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MS Mincho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/>
                <a:ea typeface="MS Mincho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Опережающая сложность заданий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5.</a:t>
            </a:r>
            <a:r>
              <a:rPr lang="ru-RU" sz="2400" b="1" dirty="0">
                <a:latin typeface="Times New Roman"/>
                <a:ea typeface="MS Mincho"/>
              </a:rPr>
              <a:t> </a:t>
            </a:r>
            <a:r>
              <a:rPr lang="ru-RU" sz="2400" dirty="0">
                <a:latin typeface="Times New Roman"/>
                <a:ea typeface="MS Mincho"/>
              </a:rPr>
              <a:t>Психологическая помощь.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buClr>
                <a:schemeClr val="tx1"/>
              </a:buClr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Основные принципы при  подготовке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к о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лимпиадам: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61048"/>
            <a:ext cx="2500313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91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555" y="836712"/>
            <a:ext cx="7452817" cy="511256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Будем помнить, что мы, взрослые, должны быть для ребенка и плодотворной почвой, и живительной влагой, и теплым солнышком, согревающим цветок детской души.</a:t>
            </a:r>
            <a:endParaRPr lang="ru-RU" sz="3200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endParaRPr lang="ru-RU" dirty="0">
              <a:latin typeface="Times New Roman"/>
              <a:ea typeface="MS Mincho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5" name="Picture 2" descr="https://encrypted-tbn0.gstatic.com/images?q=tbn:ANd9GcQ29ELLBt1YWFZuLzs_FeNtxB5ChYDtSmbQrsKLE7_cx03ro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8858" y="4005063"/>
            <a:ext cx="2618369" cy="256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00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408333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Спасибо за внимание !</a:t>
            </a:r>
          </a:p>
          <a:p>
            <a:pPr marL="0" indent="0">
              <a:buNone/>
            </a:pPr>
            <a:r>
              <a:rPr lang="ru-RU" sz="5400" dirty="0" smtClean="0"/>
              <a:t>Желаю всем удачи!</a:t>
            </a:r>
            <a:endParaRPr lang="ru-RU" sz="5400" dirty="0"/>
          </a:p>
        </p:txBody>
      </p:sp>
      <p:pic>
        <p:nvPicPr>
          <p:cNvPr id="4" name="Picture 2" descr="http://sveka4.edusite.ru/images/clip_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1551" y="3140968"/>
            <a:ext cx="403244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758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483</TotalTime>
  <Words>166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Работа с одаренными детьми. (Подготовка к олимпиаде по русскому языку).</vt:lpstr>
      <vt:lpstr>    Цель:  1. Выявление одаренных и нестандартно мыслящих учащихся.  2. Развитие  их таланта, интеллекта, одаренности. </vt:lpstr>
      <vt:lpstr> Основные этапы при подготовке учащихся к олимпиадам.</vt:lpstr>
      <vt:lpstr>Формы работы с одаренными учащимися.</vt:lpstr>
      <vt:lpstr>Основные принципы при  подготовке к олимпиадам: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олимпиаде по русскому языку.</dc:title>
  <dc:creator>Администратор</dc:creator>
  <cp:lastModifiedBy>моусош19</cp:lastModifiedBy>
  <cp:revision>35</cp:revision>
  <dcterms:created xsi:type="dcterms:W3CDTF">2014-03-20T15:48:29Z</dcterms:created>
  <dcterms:modified xsi:type="dcterms:W3CDTF">2014-03-25T03:52:09Z</dcterms:modified>
</cp:coreProperties>
</file>