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446433C-319C-4298-93E5-B1356C3B2D9C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97767CC-9E27-4889-ACB2-3D71A6A4DE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433C-319C-4298-93E5-B1356C3B2D9C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67CC-9E27-4889-ACB2-3D71A6A4DEE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433C-319C-4298-93E5-B1356C3B2D9C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67CC-9E27-4889-ACB2-3D71A6A4DE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433C-319C-4298-93E5-B1356C3B2D9C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67CC-9E27-4889-ACB2-3D71A6A4DE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446433C-319C-4298-93E5-B1356C3B2D9C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97767CC-9E27-4889-ACB2-3D71A6A4DE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433C-319C-4298-93E5-B1356C3B2D9C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67CC-9E27-4889-ACB2-3D71A6A4DE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433C-319C-4298-93E5-B1356C3B2D9C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67CC-9E27-4889-ACB2-3D71A6A4DE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433C-319C-4298-93E5-B1356C3B2D9C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67CC-9E27-4889-ACB2-3D71A6A4DE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433C-319C-4298-93E5-B1356C3B2D9C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67CC-9E27-4889-ACB2-3D71A6A4DE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433C-319C-4298-93E5-B1356C3B2D9C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67CC-9E27-4889-ACB2-3D71A6A4DE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433C-319C-4298-93E5-B1356C3B2D9C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67CC-9E27-4889-ACB2-3D71A6A4DE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46433C-319C-4298-93E5-B1356C3B2D9C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7767CC-9E27-4889-ACB2-3D71A6A4DE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img1i.spoki.tvnet.lv/upload2/articles/62/629988/images/Izteicieni-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64318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1" y="2000241"/>
            <a:ext cx="85011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Изготовление </a:t>
            </a:r>
            <a:r>
              <a:rPr lang="ru-RU" sz="54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валентинки</a:t>
            </a:r>
            <a:endParaRPr lang="ru-RU" sz="5400" b="1" cap="none" spc="0" dirty="0" smtClean="0">
              <a:ln w="1905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технике объемный </a:t>
            </a:r>
            <a:r>
              <a:rPr lang="ru-RU" sz="54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декупаж</a:t>
            </a:r>
            <a:endParaRPr lang="ru-RU" sz="5400" b="1" cap="none" spc="0" dirty="0">
              <a:ln w="1905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42852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Легенда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54292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269 году римский император Клавдий II запретил своим легионерам жениться, чтобы семья не отвлекала их от военных дел. Но нашелся единственный во всем Риме христианский проповедник Валентин, который сочувствовал влюбленным и старался им помочь. Он мирил поссорившихся возлюбленных, сочинял для них письма с признаниями в любви, дарил цветы молодым супругам и тайно венчал легионеров — вопреки закону императора.</a:t>
            </a:r>
          </a:p>
          <a:p>
            <a:r>
              <a:rPr lang="ru-RU" dirty="0" smtClean="0"/>
              <a:t>Клавдий II, узнав об этом, велел схватить священника и бросить его в тюрьму. Но и там Валентин продолжал творить добрые дела. Он влюбился в слепую дочь своего палача и исцелил ее. А произошло это так: перед казнью молодой священник написал девушке прощальную записку с объяснением в любви, подписанную: «От Валентина». Получив эту весточку, дочь тюремщика прозрела. Валентина казнили 14 февраля 269 года. С этих пор люди отмечают этот день как праздник влюбленных.</a:t>
            </a:r>
            <a:endParaRPr lang="ru-RU" dirty="0"/>
          </a:p>
        </p:txBody>
      </p:sp>
      <p:pic>
        <p:nvPicPr>
          <p:cNvPr id="38914" name="Picture 2" descr="http://s2.hostingkartinok.com/uploads/images/2013/02/99477ecc907fd9523fc615b24f8f20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290"/>
            <a:ext cx="3390899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Как в разных странах отмечают День святого Валентина?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857232"/>
            <a:ext cx="6715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</a:rPr>
              <a:t>Америка</a:t>
            </a:r>
            <a:endParaRPr lang="ru-RU" u="sng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В начале XIX века у американцев появился обычай —</a:t>
            </a:r>
          </a:p>
          <a:p>
            <a:r>
              <a:rPr lang="ru-RU" dirty="0" smtClean="0">
                <a:latin typeface="Times New Roman" pitchFamily="18" charset="0"/>
              </a:rPr>
              <a:t> в День святого Валентина дарить возлюбленным фигурки</a:t>
            </a:r>
          </a:p>
          <a:p>
            <a:r>
              <a:rPr lang="ru-RU" dirty="0" smtClean="0">
                <a:latin typeface="Times New Roman" pitchFamily="18" charset="0"/>
              </a:rPr>
              <a:t> из марципана. А марципаны в те времена считались</a:t>
            </a:r>
          </a:p>
          <a:p>
            <a:r>
              <a:rPr lang="ru-RU" dirty="0" smtClean="0">
                <a:latin typeface="Times New Roman" pitchFamily="18" charset="0"/>
              </a:rPr>
              <a:t> большой роскошью! И еще у американских детей </a:t>
            </a:r>
          </a:p>
          <a:p>
            <a:r>
              <a:rPr lang="ru-RU" dirty="0" smtClean="0">
                <a:latin typeface="Times New Roman" pitchFamily="18" charset="0"/>
              </a:rPr>
              <a:t>в этот день принято дарить подарки больным </a:t>
            </a:r>
          </a:p>
          <a:p>
            <a:r>
              <a:rPr lang="ru-RU" dirty="0" smtClean="0">
                <a:latin typeface="Times New Roman" pitchFamily="18" charset="0"/>
              </a:rPr>
              <a:t>и одиноким людям.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39938" name="Picture 2" descr="http://my-ledimir.ru/wp-content/uploads/2013/01/%D0%BC%D0%B0%D1%80%D1%86%D0%B8%D0%BF%D0%B0%D0%BD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85794"/>
            <a:ext cx="2997760" cy="20573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3786189"/>
            <a:ext cx="5857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</a:rPr>
              <a:t>Англия</a:t>
            </a:r>
            <a:endParaRPr lang="ru-RU" u="sng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</a:rPr>
              <a:t>В Англии раньше вырезали деревянные «ложки любви» и дарили их своим любимым. Их украшали сердечками, ключами и замочными скважинами, что символизировало: путь к сердцу открыт.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39940" name="Picture 4" descr="http://images.coplusk.net/projects/83233/steps/133421/full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2857488" cy="285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6643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</a:rPr>
              <a:t>Франция</a:t>
            </a:r>
            <a:endParaRPr lang="ru-RU" u="sng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В День влюбленных французы проводят различные романтические конкурсы. Например, очень популярен конкурс на самую длинную серенаду — песню о любви. А еще именно во Франции впервые было написано послание-четверостишие. И конечно, принято дарить в этот день драгоценности.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40962" name="Picture 2" descr="http://stat17.privet.ru/lr/0a0ea534e0a8ae3d25cf97a8ba5a3a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42852"/>
            <a:ext cx="2143140" cy="28228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3571876"/>
            <a:ext cx="6715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</a:rPr>
              <a:t>Япония</a:t>
            </a:r>
            <a:endParaRPr lang="ru-RU" u="sng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</a:rPr>
              <a:t>Этот праздник в Японии празднуется с 30-х гг. прошлого века. Интересно, что в Японии День святого Валентина считается исключительно мужским праздником, поэтому подарки на этот праздник дарят в основном мужчинам, как правило, шоколад 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40964" name="Picture 4" descr="http://nestandart.ru/cache/multithumb_thumbs/b_0_615_0_1___images_stories_choco-figurnoe_angel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71810"/>
            <a:ext cx="2566843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214291"/>
            <a:ext cx="87154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Пошаговое изготовление </a:t>
            </a:r>
            <a:r>
              <a:rPr lang="ru-RU" sz="32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валентинки</a:t>
            </a:r>
            <a:endParaRPr lang="ru-RU" sz="3200" b="1" cap="none" spc="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986" name="Picture 2" descr="http://sibmama.ru/images/4229/d987dfd3d579bfab35d77176014b2f08230796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786082" cy="22462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500174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1. Обводим с изнаночной стороны картона красного цвета форму сердца с помощью шаблона – 2 детали и вырезаем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41988" name="Picture 4" descr="http://www.vishivay.com/uploads/pages/41/s640x480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14752"/>
            <a:ext cx="3857652" cy="28947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64344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2. Склеиваем готовые детали между собой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arshobby.ru/upload/iblock/054/05494cc5aaeb29354bbe8b127a4d4d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333750" cy="21717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71435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3. Вырезаем картинки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43014" name="Picture 6" descr="http://narprod.com/uploads/images/00/27/86/2013/04/06/6c320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00306"/>
            <a:ext cx="3571900" cy="37915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385762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4. Делаем картинки ангела объемными с помощью колец ножниц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0.liveinternet.ru/images/attach/c/0/43/522/43522093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42852"/>
            <a:ext cx="3071834" cy="25741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214422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5. Приклеиваем картинки с помощью двухстороннего скотча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44036" name="Picture 4" descr="http://boobooka.com/wp-content/uploads/2013/02/226976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3357586" cy="2286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321468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6. Приклеиваем поздравление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44038" name="Picture 6" descr="http://a2.tcdn.ru/assets/att/10/a6/1770402_35707_2726278_jpg.jpg"/>
          <p:cNvPicPr>
            <a:picLocks noChangeAspect="1" noChangeArrowheads="1"/>
          </p:cNvPicPr>
          <p:nvPr/>
        </p:nvPicPr>
        <p:blipFill>
          <a:blip r:embed="rId4"/>
          <a:srcRect t="5357" r="2499" b="5356"/>
          <a:stretch>
            <a:fillRect/>
          </a:stretch>
        </p:blipFill>
        <p:spPr bwMode="auto">
          <a:xfrm>
            <a:off x="5286380" y="3857628"/>
            <a:ext cx="3571900" cy="27476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542926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7. Наша </a:t>
            </a:r>
            <a:r>
              <a:rPr lang="ru-RU" dirty="0" err="1" smtClean="0">
                <a:latin typeface="Times New Roman" pitchFamily="18" charset="0"/>
              </a:rPr>
              <a:t>валентинка</a:t>
            </a:r>
            <a:r>
              <a:rPr lang="ru-RU" dirty="0" smtClean="0">
                <a:latin typeface="Times New Roman" pitchFamily="18" charset="0"/>
              </a:rPr>
              <a:t> готова!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127</TotalTime>
  <Words>394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Юленкова</dc:creator>
  <cp:lastModifiedBy>Юленкова</cp:lastModifiedBy>
  <cp:revision>13</cp:revision>
  <dcterms:created xsi:type="dcterms:W3CDTF">2014-02-09T10:36:55Z</dcterms:created>
  <dcterms:modified xsi:type="dcterms:W3CDTF">2014-02-09T12:44:22Z</dcterms:modified>
</cp:coreProperties>
</file>