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5" r:id="rId5"/>
    <p:sldId id="257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BF6BCC-E821-4CA4-A24B-9701CBBE9904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A395B4-0214-460B-8F2F-546FBD15D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4100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ribbean Island" pitchFamily="18" charset="0"/>
                <a:cs typeface="Caribbean Island" pitchFamily="18" charset="0"/>
              </a:rPr>
              <a:t>МАСТЕР-КЛАСС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ribbean Island" pitchFamily="18" charset="0"/>
                <a:cs typeface="Caribbean Island" pitchFamily="18" charset="0"/>
              </a:rPr>
              <a:t>ПО ОФОРМЛЕНИЮ ЗАКОЛКИ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ribbean Island" pitchFamily="18" charset="0"/>
                <a:cs typeface="Caribbean Island" pitchFamily="18" charset="0"/>
              </a:rPr>
              <a:t>В ТЕХНИКЕ КАНЗАШИ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ribbean Island" pitchFamily="18" charset="0"/>
              <a:cs typeface="Caribbean Isla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7493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813" y="2143116"/>
            <a:ext cx="56270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31519" y="5357826"/>
            <a:ext cx="54267" cy="52374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4290"/>
            <a:ext cx="7886728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ОРИГИНАЛЬНАЯ ТЕХНИКА РУКОДЕЛИЯ КАНЗАШИ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http://img1.liveinternet.ru/images/attach/c/1/54/880/54880466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717640" cy="1857388"/>
          </a:xfrm>
          <a:prstGeom prst="rect">
            <a:avLst/>
          </a:prstGeom>
          <a:noFill/>
        </p:spPr>
      </p:pic>
      <p:pic>
        <p:nvPicPr>
          <p:cNvPr id="7172" name="Picture 4" descr="http://img0.liveinternet.ru/images/attach/c/6/89/953/89953814_8075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85860"/>
            <a:ext cx="3059103" cy="1928826"/>
          </a:xfrm>
          <a:prstGeom prst="rect">
            <a:avLst/>
          </a:prstGeom>
          <a:noFill/>
        </p:spPr>
      </p:pic>
      <p:pic>
        <p:nvPicPr>
          <p:cNvPr id="7174" name="Picture 6" descr="http://img683.imageshack.us/img683/3559/img3552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298"/>
            <a:ext cx="2294493" cy="1720870"/>
          </a:xfrm>
          <a:prstGeom prst="rect">
            <a:avLst/>
          </a:prstGeom>
          <a:noFill/>
        </p:spPr>
      </p:pic>
      <p:pic>
        <p:nvPicPr>
          <p:cNvPr id="4" name="Picture 2" descr="http://lavka-rukodelia.ru/images/backup/rukopedia/kanzash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143380"/>
            <a:ext cx="3214710" cy="2411033"/>
          </a:xfrm>
          <a:prstGeom prst="rect">
            <a:avLst/>
          </a:prstGeom>
          <a:noFill/>
        </p:spPr>
      </p:pic>
      <p:pic>
        <p:nvPicPr>
          <p:cNvPr id="5" name="Picture 4" descr="http://s017.radikal.ru/i439/1110/dd/abd43f673b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2643206" cy="1870077"/>
          </a:xfrm>
          <a:prstGeom prst="rect">
            <a:avLst/>
          </a:prstGeom>
          <a:noFill/>
        </p:spPr>
      </p:pic>
      <p:pic>
        <p:nvPicPr>
          <p:cNvPr id="6" name="Picture 6" descr="http://img1.liveinternet.ru/images/attach/c/4/83/624/83624907_121948323ad42938323m750x740uf5f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7984" y="4571976"/>
            <a:ext cx="2000296" cy="200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Сезонная классификация </a:t>
            </a:r>
            <a:r>
              <a:rPr lang="ru-RU" sz="2400" b="1" dirty="0" err="1" smtClean="0">
                <a:solidFill>
                  <a:srgbClr val="00B050"/>
                </a:solidFill>
              </a:rPr>
              <a:t>цумами-канзаши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4282" y="714356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Февраль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6" descr="http://img1.liveinternet.ru/images/attach/c/1/51/82/51082335_e2067b1a982aed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714356"/>
            <a:ext cx="2385027" cy="1631358"/>
          </a:xfrm>
          <a:prstGeom prst="rect">
            <a:avLst/>
          </a:prstGeom>
          <a:noFill/>
        </p:spPr>
      </p:pic>
      <p:pic>
        <p:nvPicPr>
          <p:cNvPr id="5" name="Picture 8" descr="http://www.rukodelnica.su/images/stories/200613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142984"/>
            <a:ext cx="2143140" cy="1673123"/>
          </a:xfrm>
          <a:prstGeom prst="rect">
            <a:avLst/>
          </a:prstGeom>
          <a:noFill/>
        </p:spPr>
      </p:pic>
      <p:pic>
        <p:nvPicPr>
          <p:cNvPr id="6" name="Picture 10" descr="http://cs309425.userapi.com/v309425828/ae6c/R-63E95mYU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736"/>
            <a:ext cx="2630475" cy="1938015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143372" y="3643314"/>
            <a:ext cx="928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Май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7" name="Picture 13" descr="http://cs1.livemaster.ru/foto/175x175/52f29319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928934"/>
            <a:ext cx="1928826" cy="1928826"/>
          </a:xfrm>
          <a:prstGeom prst="rect">
            <a:avLst/>
          </a:prstGeom>
          <a:noFill/>
        </p:spPr>
      </p:pic>
      <p:pic>
        <p:nvPicPr>
          <p:cNvPr id="6159" name="Picture 15" descr="http://www.trismegistos.ru/products_pictures/ka0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428868"/>
            <a:ext cx="1443953" cy="2179638"/>
          </a:xfrm>
          <a:prstGeom prst="rect">
            <a:avLst/>
          </a:prstGeom>
          <a:noFill/>
        </p:spPr>
      </p:pic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285852" y="5572140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Сентябрь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62" name="Picture 18" descr="http://cs1.livemaster.ru/foto/large/0316842223-ukrasheniya-zakolka-kanzashi-kolokolchi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214578" cy="1660934"/>
          </a:xfrm>
          <a:prstGeom prst="rect">
            <a:avLst/>
          </a:prstGeom>
          <a:noFill/>
        </p:spPr>
      </p:pic>
      <p:pic>
        <p:nvPicPr>
          <p:cNvPr id="6164" name="Picture 20" descr="http://zolushka2010.ucoz.ru/_fr/1/03645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786322"/>
            <a:ext cx="1785950" cy="1680895"/>
          </a:xfrm>
          <a:prstGeom prst="rect">
            <a:avLst/>
          </a:prstGeom>
          <a:noFill/>
        </p:spPr>
      </p:pic>
      <p:pic>
        <p:nvPicPr>
          <p:cNvPr id="6166" name="Picture 22" descr="http://siskamiska.ru/wp-content/uploads/2013/05/4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3929066"/>
            <a:ext cx="214314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ВИДЫ КАНЗАШИ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1506" name="Picture 2" descr="http://img0.liveinternet.ru/images/attach/c/2/73/808/73808424_67114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844789" cy="25506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785794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Изделие с острыми деталями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21508" name="Picture 4" descr="http://raduga.uralschool.ru/images/Oa591650a86d1e2c00f931a9479d2b1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214554"/>
            <a:ext cx="2928958" cy="22353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335756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</a:rPr>
              <a:t>Изделие с круглыми деталями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1510" name="AutoShape 6" descr="http://www.magic-dom.ru/_fr/0/1165078.jpg"/>
          <p:cNvSpPr>
            <a:spLocks noChangeAspect="1" noChangeArrowheads="1"/>
          </p:cNvSpPr>
          <p:nvPr/>
        </p:nvSpPr>
        <p:spPr bwMode="auto">
          <a:xfrm>
            <a:off x="155575" y="-2179638"/>
            <a:ext cx="5267325" cy="4543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www.magic-dom.ru/_fr/0/1165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376166"/>
            <a:ext cx="2571768" cy="21961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0562" y="507207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Использование острых и круглых деталей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285729"/>
            <a:ext cx="82153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ТЕХНИКА СОЗДАНИЯ КРУГЛЫХ ДЕТАЛЕЙ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КАНЗАШИ</a:t>
            </a:r>
            <a:endParaRPr lang="ru-RU" sz="2800" b="1" cap="none" spc="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8574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1428736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Берем один квадратик и сгибаем пополам по диагонали</a:t>
            </a:r>
            <a:endParaRPr lang="ru-RU" altLang="zh-CN" sz="2400" b="1" dirty="0" smtClean="0"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84944"/>
            <a:ext cx="3286148" cy="23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4929198"/>
            <a:ext cx="4643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И еще раз пополам</a:t>
            </a:r>
            <a:endParaRPr lang="ru-RU" altLang="zh-CN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357586" cy="25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43306" y="1111578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Верхний треугольник сгибаем пополам</a:t>
            </a:r>
            <a:endParaRPr lang="ru-RU" altLang="zh-CN" sz="2400" b="1" dirty="0" smtClean="0">
              <a:latin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14818"/>
            <a:ext cx="3284529" cy="234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485776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Times New Roman" pitchFamily="18" charset="0"/>
                <a:ea typeface="SimSun" charset="-122"/>
                <a:cs typeface="Times New Roman" pitchFamily="18" charset="0"/>
              </a:rPr>
              <a:t>Так же сгибаем нижний треугольник с противоположной стороны</a:t>
            </a:r>
            <a:endParaRPr lang="ru-RU" altLang="zh-CN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427126" cy="26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57620" y="1357298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</a:rPr>
              <a:t>Уголок сшиваем с помощью моно нити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714884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Для цветка потребуется 6  таких деталей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50" name="AutoShape 2" descr="http://img0.liveinternet.ru/images/attach/c/7/98/689/98689578_12.jpg"/>
          <p:cNvSpPr>
            <a:spLocks noChangeAspect="1" noChangeArrowheads="1"/>
          </p:cNvSpPr>
          <p:nvPr/>
        </p:nvSpPr>
        <p:spPr bwMode="auto">
          <a:xfrm>
            <a:off x="155575" y="-2179638"/>
            <a:ext cx="6057900" cy="4543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img0.liveinternet.ru/images/attach/c/7/98/689/98689578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143380"/>
            <a:ext cx="3344855" cy="250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247648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52"/>
            <a:ext cx="2500330" cy="182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8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43116"/>
            <a:ext cx="2286016" cy="17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0364" y="25717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2884653" cy="206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00050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71942"/>
            <a:ext cx="2786082" cy="21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43570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5" y="2071678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сгибаем пополам по диагонали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143116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И еще раз пополам</a:t>
            </a:r>
            <a:endParaRPr lang="ru-RU" altLang="zh-CN" sz="1600" b="1" dirty="0" smtClean="0"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3857628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Верхний треугольник сгибаем пополам</a:t>
            </a:r>
            <a:endParaRPr lang="ru-RU" altLang="zh-CN" sz="1600" b="1" dirty="0" smtClean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6143644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latin typeface="Times New Roman" pitchFamily="18" charset="0"/>
                <a:ea typeface="SimSun" charset="-122"/>
                <a:cs typeface="Times New Roman" pitchFamily="18" charset="0"/>
              </a:rPr>
              <a:t>Так же сгибаем нижний треугольник с противоположной стороны</a:t>
            </a:r>
            <a:endParaRPr lang="ru-RU" altLang="zh-CN" sz="1600" b="1" dirty="0" smtClean="0"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6286520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</a:rPr>
              <a:t>Уголок сшиваем с помощью моно нити</a:t>
            </a:r>
            <a:endParaRPr lang="ru-RU" sz="1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11274"/>
            <a:ext cx="3000396" cy="22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642918"/>
            <a:ext cx="5143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1. Собираем выполненные лепестки на нитку, крепко связываем края нити и отрезаем лишнее.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 descr="http://g3.s3.forblabla.com/u9/photo1C65/20518639516-0/b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143272" cy="214314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8662" y="2857496"/>
            <a:ext cx="70009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2. В середину цветка выдавливаем каплю клея и аккуратно вставляем между лепестками шпильку с бусиной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5000636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3. Шпилька с цветком в технике </a:t>
            </a:r>
            <a:r>
              <a:rPr lang="ru-RU" sz="2000" b="1" dirty="0" err="1" smtClean="0">
                <a:latin typeface="Times New Roman" pitchFamily="18" charset="0"/>
              </a:rPr>
              <a:t>канзаши</a:t>
            </a:r>
            <a:r>
              <a:rPr lang="ru-RU" sz="2000" b="1" dirty="0" smtClean="0">
                <a:latin typeface="Times New Roman" pitchFamily="18" charset="0"/>
              </a:rPr>
              <a:t> готова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230</TotalTime>
  <Words>150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Юленкова</dc:creator>
  <cp:lastModifiedBy>Юленкова</cp:lastModifiedBy>
  <cp:revision>25</cp:revision>
  <dcterms:created xsi:type="dcterms:W3CDTF">2013-09-21T15:11:03Z</dcterms:created>
  <dcterms:modified xsi:type="dcterms:W3CDTF">2013-09-23T17:01:23Z</dcterms:modified>
</cp:coreProperties>
</file>