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71" r:id="rId14"/>
    <p:sldId id="269" r:id="rId15"/>
    <p:sldId id="270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FF"/>
    <a:srgbClr val="FFCCCC"/>
    <a:srgbClr val="FFCCFF"/>
    <a:srgbClr val="D0DBF0"/>
    <a:srgbClr val="B6ECE2"/>
    <a:srgbClr val="B0E0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4FB6B-514D-4BAC-813F-CAEC85C43968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BD31-209C-4F11-810D-45A015A03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D31-209C-4F11-810D-45A015A036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DD1D-CF64-4B46-9CE7-57FF6BF5CF14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BE1E-E08C-423F-B986-7CA8A0194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\&#1056;&#1072;&#1073;&#1086;&#1095;&#1080;&#1081;%20&#1089;&#1090;&#1086;&#1083;\&#1087;&#1086;&#1101;&#1090;&#1099;%20&#1072;&#1089;&#1090;&#1088;&#1072;&#1093;&#1080;%20&#1079;&#1084;&#1077;&#1085;\Astrahanskaya_osen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\&#1056;&#1072;&#1073;&#1086;&#1095;&#1080;&#1081;%20&#1089;&#1090;&#1086;&#1083;\&#1087;&#1086;&#1101;&#1090;&#1099;%20&#1072;&#1089;&#1090;&#1088;&#1072;&#1093;&#1080;%20&#1079;&#1084;&#1077;&#1085;\Muzyka_dushy~1.mp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\&#1056;&#1072;&#1073;&#1086;&#1095;&#1080;&#1081;%20&#1089;&#1090;&#1086;&#1083;\&#1087;&#1086;&#1101;&#1090;&#1099;%20&#1072;&#1089;&#1090;&#1088;&#1072;&#1093;&#1080;%20&#1079;&#1084;&#1077;&#1085;\Muzyka_dushy~1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071546"/>
            <a:ext cx="5955004" cy="178139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Поэтическое признание в любви родному краю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143248"/>
            <a:ext cx="5232712" cy="28518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Литературно-музыкальная композиция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4000504"/>
            <a:ext cx="4029028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Зачисли меня, город, в </a:t>
            </a:r>
            <a:r>
              <a:rPr lang="ru-RU" sz="3200" b="1" i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астраханцы</a:t>
            </a:r>
            <a:r>
              <a:rPr lang="ru-RU" sz="32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за робкое признание в любви!</a:t>
            </a:r>
          </a:p>
          <a:p>
            <a:pPr algn="r"/>
            <a:r>
              <a:rPr lang="ru-RU" sz="32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Леонид  </a:t>
            </a:r>
            <a:r>
              <a:rPr lang="ru-RU" sz="3200" b="1" i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Чашечников</a:t>
            </a:r>
            <a:r>
              <a:rPr lang="ru-RU" sz="32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Юлия\Юлия\Астрахань\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07" y="4071942"/>
            <a:ext cx="2862073" cy="195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Юлия\Мои документы\Мои рисунки\поэты астрах\0_76c90_a74a1262_XL.jpg"/>
          <p:cNvPicPr>
            <a:picLocks noChangeAspect="1" noChangeArrowheads="1"/>
          </p:cNvPicPr>
          <p:nvPr/>
        </p:nvPicPr>
        <p:blipFill>
          <a:blip r:embed="rId4" cstate="print"/>
          <a:srcRect l="22348"/>
          <a:stretch>
            <a:fillRect/>
          </a:stretch>
        </p:blipFill>
        <p:spPr bwMode="auto">
          <a:xfrm rot="590828">
            <a:off x="5914251" y="2258959"/>
            <a:ext cx="2336257" cy="1695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Documents and Settings\Юлия\Мои документы\Мои рисунки\поэты астрах\347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6764">
            <a:off x="1034495" y="2146880"/>
            <a:ext cx="2503951" cy="187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840760" cy="6480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Элеонора Татаринцева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Юлия\Мои документы\Мои рисунки\поэты астрах\татаринцева.jpg"/>
          <p:cNvPicPr>
            <a:picLocks noChangeAspect="1" noChangeArrowheads="1"/>
          </p:cNvPicPr>
          <p:nvPr/>
        </p:nvPicPr>
        <p:blipFill>
          <a:blip r:embed="rId6" cstate="print"/>
          <a:srcRect l="19181" t="28687" r="47837"/>
          <a:stretch>
            <a:fillRect/>
          </a:stretch>
        </p:blipFill>
        <p:spPr bwMode="auto">
          <a:xfrm>
            <a:off x="3929058" y="2357430"/>
            <a:ext cx="1643074" cy="2667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strahanskaya_osen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515719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Ученица Нинель Мордовиной, автор сборника «Право жить»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2500306"/>
            <a:ext cx="5813838" cy="2224837"/>
          </a:xfrm>
        </p:spPr>
        <p:txBody>
          <a:bodyPr>
            <a:normAutofit fontScale="85000" lnSpcReduction="10000"/>
          </a:bodyPr>
          <a:lstStyle/>
          <a:p>
            <a:pPr marL="0" indent="376238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Родина, и все, с нею связанное, входят в жизнь каждого из нас с колыбели, но лишь с годами начинаешь понимать ее притяжение, нравственную сторону этой взаимосвязи - личную свободу и осознание долга перед своей землей.</a:t>
            </a:r>
          </a:p>
          <a:p>
            <a:endParaRPr lang="ru-RU" dirty="0"/>
          </a:p>
        </p:txBody>
      </p:sp>
      <p:pic>
        <p:nvPicPr>
          <p:cNvPr id="3074" name="Picture 2" descr="D:\Юлия\Юлия\Астрахань\Заповедник\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00570"/>
            <a:ext cx="1835835" cy="13768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D:\Юлия\Юлия\Астрахань\Заповедник\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1948103" cy="13774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D:\Юлия\Юлия\Астрахань\Заповедник\ppic0044.jpg"/>
          <p:cNvPicPr>
            <a:picLocks noChangeAspect="1" noChangeArrowheads="1"/>
          </p:cNvPicPr>
          <p:nvPr/>
        </p:nvPicPr>
        <p:blipFill>
          <a:blip r:embed="rId5" cstate="print"/>
          <a:srcRect b="20894"/>
          <a:stretch>
            <a:fillRect/>
          </a:stretch>
        </p:blipFill>
        <p:spPr bwMode="auto">
          <a:xfrm>
            <a:off x="857224" y="4786322"/>
            <a:ext cx="1469049" cy="14513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D:\Юлия\Юлия\Астрахань\Музыкальный теат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857232"/>
            <a:ext cx="1939199" cy="14521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1214422"/>
            <a:ext cx="3387796" cy="4807436"/>
          </a:xfrm>
        </p:spPr>
        <p:txBody>
          <a:bodyPr>
            <a:normAutofit fontScale="70000" lnSpcReduction="20000"/>
          </a:bodyPr>
          <a:lstStyle/>
          <a:p>
            <a:pPr marL="0" indent="379413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стихотворений камызякских поэтов, изданный в 2011г, собрал стихи самодеятельных поэтов разных поколений и национальностей. Их объединяет одно – искренняя любовь к родной земле – заповедному Понизовью и горячее желание сделать ее краше – словом и делом.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область\421a93875d07f9758aac34e7ebcb8c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9552">
            <a:off x="5252989" y="819584"/>
            <a:ext cx="1824295" cy="136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G:\область\вниио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5176">
            <a:off x="5853935" y="2451947"/>
            <a:ext cx="2014352" cy="1484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G:\область\ВНИИОБ\1256496092215325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4909">
            <a:off x="5013351" y="4242723"/>
            <a:ext cx="1726559" cy="160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2"/>
          <p:cNvPicPr>
            <a:picLocks noChangeAspect="1" noChangeArrowheads="1"/>
          </p:cNvPicPr>
          <p:nvPr/>
        </p:nvPicPr>
        <p:blipFill>
          <a:blip r:embed="rId3" cstate="print"/>
          <a:srcRect r="10448" b="15248"/>
          <a:stretch>
            <a:fillRect/>
          </a:stretch>
        </p:blipFill>
        <p:spPr bwMode="auto">
          <a:xfrm rot="21151728">
            <a:off x="4602778" y="4080412"/>
            <a:ext cx="2440966" cy="173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0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G:\область\день города\фотки\042608193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1398">
            <a:off x="1775354" y="4115317"/>
            <a:ext cx="2363340" cy="1772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0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331640" y="714356"/>
            <a:ext cx="59550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Ярославна Малеева «Мой Камызяк»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G:\область\день города\фотки\050408140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0398">
            <a:off x="5170145" y="1733661"/>
            <a:ext cx="2440353" cy="183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0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G:\область\ВНИИОБ\15488_20101020_1243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6010">
            <a:off x="1306813" y="1808984"/>
            <a:ext cx="2306899" cy="1730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 Мухина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071678"/>
            <a:ext cx="3814144" cy="3445554"/>
          </a:xfrm>
        </p:spPr>
        <p:txBody>
          <a:bodyPr>
            <a:normAutofit fontScale="70000" lnSpcReduction="20000"/>
          </a:bodyPr>
          <a:lstStyle/>
          <a:p>
            <a:pPr marL="0" indent="269875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Многожанровая поэтесса, ей в одинаковой мере подвластны лирический этюд и песня, баллада и басня, частушка и исповедь. Мария Федоровна – очень увлеченный человек, поет в ансамбле «Горлица»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Каралатского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Дома культуры   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23\Desktop\мария мухина\Изображение 080.jpg"/>
          <p:cNvPicPr>
            <a:picLocks noChangeAspect="1" noChangeArrowheads="1"/>
          </p:cNvPicPr>
          <p:nvPr/>
        </p:nvPicPr>
        <p:blipFill>
          <a:blip r:embed="rId3" cstate="print"/>
          <a:srcRect l="38911" t="8145" r="22418" b="11895"/>
          <a:stretch>
            <a:fillRect/>
          </a:stretch>
        </p:blipFill>
        <p:spPr bwMode="auto">
          <a:xfrm>
            <a:off x="1142977" y="2071678"/>
            <a:ext cx="200026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928802"/>
            <a:ext cx="4101606" cy="3302108"/>
          </a:xfrm>
        </p:spPr>
        <p:txBody>
          <a:bodyPr>
            <a:normAutofit fontScale="55000" lnSpcReduction="20000"/>
          </a:bodyPr>
          <a:lstStyle/>
          <a:p>
            <a:pPr marL="0" indent="379413" algn="ctr">
              <a:lnSpc>
                <a:spcPct val="120000"/>
              </a:lnSpc>
              <a:buNone/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1995 году вышел первый сборник стихов М.Ф.Мухиной «Отчий дом». В аннотации написано: «Впервые в Камызякском районе издана книга местного автора – каралатской поэтессы Марии Мухиной. Самобытное творчество «рыбачки Марии» будет интересно не только жителям района, но и за его пределами»</a:t>
            </a:r>
            <a:endParaRPr lang="ru-RU" b="1" i="1" dirty="0"/>
          </a:p>
        </p:txBody>
      </p:sp>
      <p:pic>
        <p:nvPicPr>
          <p:cNvPr id="4" name="Рисунок 3" descr="C:\Users\123\Desktop\мария мухина\P4010038.JPG"/>
          <p:cNvPicPr/>
          <p:nvPr/>
        </p:nvPicPr>
        <p:blipFill>
          <a:blip r:embed="rId3" cstate="print"/>
          <a:srcRect l="3921" t="5682" r="5138" b="2196"/>
          <a:stretch>
            <a:fillRect/>
          </a:stretch>
        </p:blipFill>
        <p:spPr bwMode="auto">
          <a:xfrm>
            <a:off x="1071538" y="1857364"/>
            <a:ext cx="185738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911358" cy="642942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 Мухина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500174"/>
            <a:ext cx="3357586" cy="502517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Женщины России,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Нету вас красивей, 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Милые сударушки мои,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умом вы сильные,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любвеобильные,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певуньи вы, как соловьи 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Жены вы и матери,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всём вы обязательны,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- то вы хотите угодить,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внучат вы любите,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такими будете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всех – то вы хотите примирить.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то и есть вы матери,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Всевышним вы Создателем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любви и мира рождены,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слава бесконечная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любовь сердечная,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поклон вам низкий до земли.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88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Вельский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7072362" cy="46974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 города Камызяк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Величавой России страница –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Заповедная наша земля.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Камызяк – ты отчизны частица,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наш дом, и друзья, и судьба.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 Пусть на вольном Каспийском просторе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Развевается Родины флаг!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живи, процветай вместе с нами,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Отчий дом – наш родной Камызяк!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детства раннего нам всем знакома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главная Павших борцов.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Ранним утром цветным перезвоном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Слышен звон золотых куполов.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Волга – матушка всех породнила.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Крепнет в дружбе российский народ.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нем и разум, и мудрость, и сила,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надежный России оплот.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042608194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1339942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357694"/>
            <a:ext cx="1290227" cy="1721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8" descr="G:\область\природа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0100" y="1071547"/>
            <a:ext cx="1333059" cy="2000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758138" cy="5943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«Поэзия Нижней Волги»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357430"/>
            <a:ext cx="5000660" cy="2947198"/>
          </a:xfrm>
        </p:spPr>
        <p:txBody>
          <a:bodyPr>
            <a:normAutofit fontScale="70000" lnSpcReduction="20000"/>
          </a:bodyPr>
          <a:lstStyle/>
          <a:p>
            <a:pPr indent="379413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Берегите, жалейте и любите, земляне, тех избранников, которые даны вам природой не только для украшения дней ваших, в усладу слуха, ублажения души, но и во спасение всего живого и светлого на нашей земле.</a:t>
            </a:r>
          </a:p>
          <a:p>
            <a:pPr indent="379413" algn="r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 Астафьев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14810" y="1500174"/>
            <a:ext cx="3600400" cy="3946760"/>
          </a:xfrm>
        </p:spPr>
        <p:txBody>
          <a:bodyPr>
            <a:normAutofit fontScale="85000" lnSpcReduction="20000"/>
          </a:bodyPr>
          <a:lstStyle/>
          <a:p>
            <a:pPr marL="0" indent="355600"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Травушкин писал: </a:t>
            </a:r>
            <a:endParaRPr lang="en-US" sz="3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79413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литературной карте Российской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Волго-Каспий - место не бесплодное, здесь постоянно пульсирует творческое напряжение, здесь добрая почва для литературных свершений.»</a:t>
            </a:r>
          </a:p>
          <a:p>
            <a:pPr marL="0" indent="379413">
              <a:buNone/>
            </a:pPr>
            <a:endParaRPr lang="ru-RU" dirty="0"/>
          </a:p>
        </p:txBody>
      </p:sp>
      <p:pic>
        <p:nvPicPr>
          <p:cNvPr id="2050" name="Picture 2" descr="C:\Documents and Settings\Юлия\Мои документы\Мои рисунки\поэты астрах\Travushkin_thumb.jpg"/>
          <p:cNvPicPr>
            <a:picLocks noChangeAspect="1" noChangeArrowheads="1"/>
          </p:cNvPicPr>
          <p:nvPr/>
        </p:nvPicPr>
        <p:blipFill>
          <a:blip r:embed="rId3" cstate="print"/>
          <a:srcRect b="11171"/>
          <a:stretch>
            <a:fillRect/>
          </a:stretch>
        </p:blipFill>
        <p:spPr bwMode="auto">
          <a:xfrm>
            <a:off x="1428728" y="1357298"/>
            <a:ext cx="1767797" cy="2434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28662" y="4143380"/>
            <a:ext cx="295232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1916 -1989 гг.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Астраханского педагогического  института (с 1946). Доктор филологических  наук, профессор, член Союза писателей.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357298"/>
            <a:ext cx="3530102" cy="4293409"/>
          </a:xfrm>
        </p:spPr>
        <p:txBody>
          <a:bodyPr>
            <a:normAutofit fontScale="77500" lnSpcReduction="20000"/>
          </a:bodyPr>
          <a:lstStyle/>
          <a:p>
            <a:pPr marL="0" indent="127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О, степная Венеция,</a:t>
            </a:r>
          </a:p>
          <a:p>
            <a:pPr marL="0" indent="127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солнечный мой,</a:t>
            </a:r>
          </a:p>
          <a:p>
            <a:pPr marL="0" indent="127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хандры знаю средство я-</a:t>
            </a:r>
          </a:p>
          <a:p>
            <a:pPr marL="0" indent="127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Возвращение домой…</a:t>
            </a:r>
          </a:p>
          <a:p>
            <a:pPr marL="0" indent="127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увидеть нечаянно,</a:t>
            </a:r>
          </a:p>
          <a:p>
            <a:pPr marL="0" indent="127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 древний раскат</a:t>
            </a:r>
          </a:p>
          <a:p>
            <a:pPr marL="0" indent="127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Золотую окалину</a:t>
            </a:r>
          </a:p>
          <a:p>
            <a:pPr marL="0" indent="127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Выливает закат.</a:t>
            </a:r>
          </a:p>
          <a:p>
            <a:pPr marL="0" indent="1270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Юлия\Мои документы\Мои рисунки\поэты астрах\Щербаков.jpg"/>
          <p:cNvPicPr>
            <a:picLocks noChangeAspect="1" noChangeArrowheads="1"/>
          </p:cNvPicPr>
          <p:nvPr/>
        </p:nvPicPr>
        <p:blipFill>
          <a:blip r:embed="rId3" cstate="print"/>
          <a:srcRect l="29257" t="23374" r="31922" b="3831"/>
          <a:stretch>
            <a:fillRect/>
          </a:stretch>
        </p:blipFill>
        <p:spPr bwMode="auto">
          <a:xfrm>
            <a:off x="1643042" y="2285992"/>
            <a:ext cx="152275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27784" y="47667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Щербаков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78632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Писатель, председатель Астраханского отделения Союза писателей, автор поэтических сборников.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Юлия\Юлия\Астрахань, Камызяк\водоемы\Волга\вол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2184">
            <a:off x="686717" y="1080743"/>
            <a:ext cx="2499491" cy="1672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Юлия\Юлия\Астрахань\Заповедник\заросли лотос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30275">
            <a:off x="4965403" y="4402178"/>
            <a:ext cx="2561710" cy="1921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Юлия\Юлия\Астрахань, Камызяк\водоемы\1 (36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34930">
            <a:off x="4962584" y="1247052"/>
            <a:ext cx="2499198" cy="1518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Юлия\Юлия\Астрахань\природа\покой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9877">
            <a:off x="1479996" y="4533003"/>
            <a:ext cx="2780690" cy="185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D:\Юлия\Юлия\Астрахань\природа\цапля.bmp"/>
          <p:cNvPicPr>
            <a:picLocks noChangeAspect="1" noChangeArrowheads="1"/>
          </p:cNvPicPr>
          <p:nvPr/>
        </p:nvPicPr>
        <p:blipFill>
          <a:blip r:embed="rId7" cstate="print"/>
          <a:srcRect t="17325"/>
          <a:stretch>
            <a:fillRect/>
          </a:stretch>
        </p:blipFill>
        <p:spPr bwMode="auto">
          <a:xfrm rot="21167783">
            <a:off x="3268148" y="2221594"/>
            <a:ext cx="1971897" cy="245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688632" cy="5040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 Свердлов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43050"/>
            <a:ext cx="3757040" cy="3730167"/>
          </a:xfrm>
        </p:spPr>
        <p:txBody>
          <a:bodyPr/>
          <a:lstStyle/>
          <a:p>
            <a:pPr marL="0" indent="282575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 Свердлов не мыслит себя без Астрахани: </a:t>
            </a:r>
          </a:p>
          <a:p>
            <a:pPr marL="0" indent="282575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Если в этой жизни повторюсь, повторюсь я в Астрахани снова.»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Юлия\Мои документы\Мои рисунки\поэты астрах\Б.Свердлов.jpg"/>
          <p:cNvPicPr>
            <a:picLocks noChangeAspect="1" noChangeArrowheads="1"/>
          </p:cNvPicPr>
          <p:nvPr/>
        </p:nvPicPr>
        <p:blipFill>
          <a:blip r:embed="rId3" cstate="print"/>
          <a:srcRect l="5590" t="4878" r="5131" b="4878"/>
          <a:stretch>
            <a:fillRect/>
          </a:stretch>
        </p:blipFill>
        <p:spPr bwMode="auto">
          <a:xfrm>
            <a:off x="1428728" y="2285992"/>
            <a:ext cx="229760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3608" y="50006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областного фестиваля поэзии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Юлия\Юлия\Астрахань\052.jpg"/>
          <p:cNvPicPr>
            <a:picLocks noChangeAspect="1" noChangeArrowheads="1"/>
          </p:cNvPicPr>
          <p:nvPr/>
        </p:nvPicPr>
        <p:blipFill>
          <a:blip r:embed="rId3" cstate="print"/>
          <a:srcRect l="17537" t="14913" r="17268" b="14985"/>
          <a:stretch>
            <a:fillRect/>
          </a:stretch>
        </p:blipFill>
        <p:spPr bwMode="auto">
          <a:xfrm>
            <a:off x="5857884" y="2285992"/>
            <a:ext cx="221457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5832648" cy="432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Касимова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84784"/>
            <a:ext cx="5040560" cy="4032448"/>
          </a:xfrm>
        </p:spPr>
        <p:txBody>
          <a:bodyPr>
            <a:normAutofit fontScale="77500" lnSpcReduction="20000"/>
          </a:bodyPr>
          <a:lstStyle/>
          <a:p>
            <a:pPr marL="0" indent="3794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  городского телевизионного конкурса на лучшее литературное произведение в честь юбилея родной Астрахани.</a:t>
            </a:r>
          </a:p>
          <a:p>
            <a:pPr marL="0" indent="379413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Аленушку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похожа -</a:t>
            </a:r>
          </a:p>
          <a:p>
            <a:pPr marL="0" indent="3556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благой молитвой у ручья…</a:t>
            </a:r>
          </a:p>
          <a:p>
            <a:pPr marL="0" indent="3556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Столица Нижнего Поволжья,</a:t>
            </a:r>
          </a:p>
          <a:p>
            <a:pPr marL="0" indent="35560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Родная Астрахань моя.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5472608" cy="5040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Ваганов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1"/>
            <a:ext cx="4176464" cy="1684783"/>
          </a:xfrm>
        </p:spPr>
        <p:txBody>
          <a:bodyPr>
            <a:normAutofit fontScale="85000" lnSpcReduction="10000"/>
          </a:bodyPr>
          <a:lstStyle/>
          <a:p>
            <a:pPr marL="0" indent="379413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Живописно воспевает Волгу. Так может человек, только искренне любящий родные пенаты.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Юлия\Мои документы\Мои рисунки\поэты астрах\Ваганов.jpg"/>
          <p:cNvPicPr>
            <a:picLocks noChangeAspect="1" noChangeArrowheads="1"/>
          </p:cNvPicPr>
          <p:nvPr/>
        </p:nvPicPr>
        <p:blipFill>
          <a:blip r:embed="rId3" cstate="print"/>
          <a:srcRect t="4545" r="6364"/>
          <a:stretch>
            <a:fillRect/>
          </a:stretch>
        </p:blipFill>
        <p:spPr bwMode="auto">
          <a:xfrm>
            <a:off x="928662" y="1857364"/>
            <a:ext cx="2286016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Юлия\Юлия\Астрахань\природа\закат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5314">
            <a:off x="4614642" y="3850365"/>
            <a:ext cx="2852023" cy="1898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Нинель Мордовина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Muzyka_dushy~1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6248" y="1928802"/>
            <a:ext cx="3892304" cy="2940358"/>
          </a:xfrm>
        </p:spPr>
        <p:txBody>
          <a:bodyPr/>
          <a:lstStyle/>
          <a:p>
            <a:pPr marL="0" indent="376238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Литературная премия, которую получают юные поэты, носит ее имя и школа №33, где она вела уроки поэзии.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Юлия\Мои документы\Мои рисунки\поэты астрах\мордов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928802"/>
            <a:ext cx="2400005" cy="2940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508518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1927 – 2001 гг.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uzyka_dushy~1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170" name="Picture 2" descr="D:\Юлия\Юлия\Астрахань\02861_20060706_223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546" y="571480"/>
            <a:ext cx="1980261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 descr="D:\Юлия\Юлия\Астрахань\Вид на Храм успения Богородицы с Варвациевского кана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714356"/>
            <a:ext cx="2574414" cy="1737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3" name="Picture 5" descr="D:\Юлия\Юлия\Астрахань\Картинная галерея им. Б.М.Кустодие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73" y="3711987"/>
            <a:ext cx="2529576" cy="2431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D:\Юлия\Юлия\Астрахань\Фонари на набережной со стороны проспекта А.П. Гужви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3" y="1523985"/>
            <a:ext cx="2071703" cy="2762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5" name="Picture 7" descr="D:\Юлия\Юлия\Астрахань\Драматический теат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3" y="4067656"/>
            <a:ext cx="2582863" cy="1933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584</Words>
  <Application>Microsoft Office PowerPoint</Application>
  <PresentationFormat>Экран (4:3)</PresentationFormat>
  <Paragraphs>85</Paragraphs>
  <Slides>18</Slides>
  <Notes>18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Поэтическое признание в любви родному краю</vt:lpstr>
      <vt:lpstr>Слайд 2</vt:lpstr>
      <vt:lpstr>Слайд 3</vt:lpstr>
      <vt:lpstr>Слайд 4</vt:lpstr>
      <vt:lpstr>Борис Свердлов </vt:lpstr>
      <vt:lpstr>Ольга Касимова </vt:lpstr>
      <vt:lpstr>Николай Ваганов</vt:lpstr>
      <vt:lpstr>Нинель Мордовина</vt:lpstr>
      <vt:lpstr>Слайд 9</vt:lpstr>
      <vt:lpstr>Элеонора Татаринцева</vt:lpstr>
      <vt:lpstr>Слайд 11</vt:lpstr>
      <vt:lpstr>Слайд 12</vt:lpstr>
      <vt:lpstr>Слайд 13</vt:lpstr>
      <vt:lpstr>Мария Мухина</vt:lpstr>
      <vt:lpstr>Слайд 15</vt:lpstr>
      <vt:lpstr>Мария Мухина</vt:lpstr>
      <vt:lpstr>Юрий Вельский </vt:lpstr>
      <vt:lpstr>«Поэзия Нижней Волги»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Поэтическое признание в любви родному краю</dc:title>
  <dc:creator>Юлия</dc:creator>
  <cp:lastModifiedBy>user</cp:lastModifiedBy>
  <cp:revision>65</cp:revision>
  <dcterms:created xsi:type="dcterms:W3CDTF">2012-03-28T11:54:01Z</dcterms:created>
  <dcterms:modified xsi:type="dcterms:W3CDTF">2012-05-05T08:43:48Z</dcterms:modified>
</cp:coreProperties>
</file>