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B0A7-738B-4A88-822C-547623074E34}" type="doc">
      <dgm:prSet loTypeId="urn:microsoft.com/office/officeart/2005/8/layout/target3" loCatId="relationship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C2CEEA-B042-44E4-9FD6-DD4617059999}">
      <dgm:prSet/>
      <dgm:spPr/>
      <dgm:t>
        <a:bodyPr/>
        <a:lstStyle/>
        <a:p>
          <a:pPr rtl="0"/>
          <a:r>
            <a:rPr lang="ru-RU" baseline="0" dirty="0" smtClean="0"/>
            <a:t>Публицистический  стиль речи</a:t>
          </a:r>
          <a:endParaRPr lang="ru-RU" baseline="0" dirty="0"/>
        </a:p>
      </dgm:t>
    </dgm:pt>
    <dgm:pt modelId="{FF85CFD9-667E-4D9D-985F-6D5754F7D5F1}" type="parTrans" cxnId="{492EF2B3-84BC-4AEA-8C01-39F58A2E849C}">
      <dgm:prSet/>
      <dgm:spPr/>
      <dgm:t>
        <a:bodyPr/>
        <a:lstStyle/>
        <a:p>
          <a:endParaRPr lang="ru-RU"/>
        </a:p>
      </dgm:t>
    </dgm:pt>
    <dgm:pt modelId="{07AB5EA8-B6C5-4FC3-BCDE-B7CF169FEE05}" type="sibTrans" cxnId="{492EF2B3-84BC-4AEA-8C01-39F58A2E849C}">
      <dgm:prSet/>
      <dgm:spPr/>
      <dgm:t>
        <a:bodyPr/>
        <a:lstStyle/>
        <a:p>
          <a:endParaRPr lang="ru-RU"/>
        </a:p>
      </dgm:t>
    </dgm:pt>
    <dgm:pt modelId="{74F5CBCA-A37F-46B3-ACA1-990CED9E84B4}" type="pres">
      <dgm:prSet presAssocID="{E424B0A7-738B-4A88-822C-547623074E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41658-C83D-4A01-993E-145425E3E9AA}" type="pres">
      <dgm:prSet presAssocID="{5AC2CEEA-B042-44E4-9FD6-DD4617059999}" presName="circle1" presStyleLbl="node1" presStyleIdx="0" presStyleCnt="1"/>
      <dgm:spPr/>
      <dgm:t>
        <a:bodyPr/>
        <a:lstStyle/>
        <a:p>
          <a:endParaRPr lang="ru-RU"/>
        </a:p>
      </dgm:t>
    </dgm:pt>
    <dgm:pt modelId="{C1BB34FF-E2E8-4715-89EF-F36EB81250DB}" type="pres">
      <dgm:prSet presAssocID="{5AC2CEEA-B042-44E4-9FD6-DD4617059999}" presName="space" presStyleCnt="0"/>
      <dgm:spPr/>
      <dgm:t>
        <a:bodyPr/>
        <a:lstStyle/>
        <a:p>
          <a:endParaRPr lang="ru-RU"/>
        </a:p>
      </dgm:t>
    </dgm:pt>
    <dgm:pt modelId="{E29802BF-5367-4E5E-93A6-203E66AF9D15}" type="pres">
      <dgm:prSet presAssocID="{5AC2CEEA-B042-44E4-9FD6-DD4617059999}" presName="rect1" presStyleLbl="alignAcc1" presStyleIdx="0" presStyleCnt="1"/>
      <dgm:spPr/>
      <dgm:t>
        <a:bodyPr/>
        <a:lstStyle/>
        <a:p>
          <a:endParaRPr lang="ru-RU"/>
        </a:p>
      </dgm:t>
    </dgm:pt>
    <dgm:pt modelId="{D491F4E4-0943-4D9B-A98F-B0E951F692DE}" type="pres">
      <dgm:prSet presAssocID="{5AC2CEEA-B042-44E4-9FD6-DD461705999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A059B-E799-4D92-BFC0-CB19472619C9}" type="presOf" srcId="{5AC2CEEA-B042-44E4-9FD6-DD4617059999}" destId="{E29802BF-5367-4E5E-93A6-203E66AF9D15}" srcOrd="0" destOrd="0" presId="urn:microsoft.com/office/officeart/2005/8/layout/target3"/>
    <dgm:cxn modelId="{B097F47B-5DFC-4899-8B3F-B9808CF56239}" type="presOf" srcId="{E424B0A7-738B-4A88-822C-547623074E34}" destId="{74F5CBCA-A37F-46B3-ACA1-990CED9E84B4}" srcOrd="0" destOrd="0" presId="urn:microsoft.com/office/officeart/2005/8/layout/target3"/>
    <dgm:cxn modelId="{492EF2B3-84BC-4AEA-8C01-39F58A2E849C}" srcId="{E424B0A7-738B-4A88-822C-547623074E34}" destId="{5AC2CEEA-B042-44E4-9FD6-DD4617059999}" srcOrd="0" destOrd="0" parTransId="{FF85CFD9-667E-4D9D-985F-6D5754F7D5F1}" sibTransId="{07AB5EA8-B6C5-4FC3-BCDE-B7CF169FEE05}"/>
    <dgm:cxn modelId="{3BCF149E-FF55-492B-92B0-240BEC9BF2F7}" type="presOf" srcId="{5AC2CEEA-B042-44E4-9FD6-DD4617059999}" destId="{D491F4E4-0943-4D9B-A98F-B0E951F692DE}" srcOrd="1" destOrd="0" presId="urn:microsoft.com/office/officeart/2005/8/layout/target3"/>
    <dgm:cxn modelId="{B77162EC-1D69-4812-A5D6-813089AF8CB6}" type="presParOf" srcId="{74F5CBCA-A37F-46B3-ACA1-990CED9E84B4}" destId="{3FA41658-C83D-4A01-993E-145425E3E9AA}" srcOrd="0" destOrd="0" presId="urn:microsoft.com/office/officeart/2005/8/layout/target3"/>
    <dgm:cxn modelId="{5D8F8AAB-AB70-4C28-9E28-4140F1B02106}" type="presParOf" srcId="{74F5CBCA-A37F-46B3-ACA1-990CED9E84B4}" destId="{C1BB34FF-E2E8-4715-89EF-F36EB81250DB}" srcOrd="1" destOrd="0" presId="urn:microsoft.com/office/officeart/2005/8/layout/target3"/>
    <dgm:cxn modelId="{C2A3189E-EB89-4A5E-9B9A-BAE9908C4470}" type="presParOf" srcId="{74F5CBCA-A37F-46B3-ACA1-990CED9E84B4}" destId="{E29802BF-5367-4E5E-93A6-203E66AF9D15}" srcOrd="2" destOrd="0" presId="urn:microsoft.com/office/officeart/2005/8/layout/target3"/>
    <dgm:cxn modelId="{4C67AE6E-E66E-47F2-A399-E5BCF1342F4E}" type="presParOf" srcId="{74F5CBCA-A37F-46B3-ACA1-990CED9E84B4}" destId="{D491F4E4-0943-4D9B-A98F-B0E951F692DE}" srcOrd="3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E9873-8AD0-422E-BC34-BFE8B8F96553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3040C7-1D1F-478A-BE27-3008DC4804D1}">
      <dgm:prSet custT="1"/>
      <dgm:spPr/>
      <dgm:t>
        <a:bodyPr/>
        <a:lstStyle/>
        <a:p>
          <a:pPr rtl="0"/>
          <a:r>
            <a:rPr lang="ru-RU" sz="2400" b="1" baseline="0" dirty="0" smtClean="0">
              <a:solidFill>
                <a:schemeClr val="bg1"/>
              </a:solidFill>
            </a:rPr>
            <a:t>Языковые приметы стиля</a:t>
          </a:r>
          <a:endParaRPr lang="ru-RU" sz="2400" b="1" baseline="0" dirty="0">
            <a:solidFill>
              <a:schemeClr val="bg1"/>
            </a:solidFill>
          </a:endParaRPr>
        </a:p>
      </dgm:t>
    </dgm:pt>
    <dgm:pt modelId="{AD09094D-8E28-4A2A-877E-9F242A3853AA}" type="parTrans" cxnId="{62E66F93-54AE-4F49-AFE2-A13D72693507}">
      <dgm:prSet/>
      <dgm:spPr/>
      <dgm:t>
        <a:bodyPr/>
        <a:lstStyle/>
        <a:p>
          <a:endParaRPr lang="ru-RU"/>
        </a:p>
      </dgm:t>
    </dgm:pt>
    <dgm:pt modelId="{0FAC6966-C07F-4F46-B04B-4E4DD73CE4BD}" type="sibTrans" cxnId="{62E66F93-54AE-4F49-AFE2-A13D72693507}">
      <dgm:prSet/>
      <dgm:spPr/>
      <dgm:t>
        <a:bodyPr/>
        <a:lstStyle/>
        <a:p>
          <a:endParaRPr lang="ru-RU"/>
        </a:p>
      </dgm:t>
    </dgm:pt>
    <dgm:pt modelId="{C4A17ACC-AEB1-46AF-89D3-41EC95A9C17A}" type="pres">
      <dgm:prSet presAssocID="{70BE9873-8AD0-422E-BC34-BFE8B8F965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97198-44BD-4F25-B3E8-B479BA384F42}" type="pres">
      <dgm:prSet presAssocID="{E93040C7-1D1F-478A-BE27-3008DC4804D1}" presName="composite" presStyleCnt="0"/>
      <dgm:spPr/>
    </dgm:pt>
    <dgm:pt modelId="{700EC36E-D34C-488A-8092-16EC94F37C0C}" type="pres">
      <dgm:prSet presAssocID="{E93040C7-1D1F-478A-BE27-3008DC4804D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809E2-13FF-4E25-8350-1EF6D44C57C0}" type="pres">
      <dgm:prSet presAssocID="{E93040C7-1D1F-478A-BE27-3008DC4804D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4DA90AE-2682-4E0D-8041-02284F22A45E}" type="presOf" srcId="{70BE9873-8AD0-422E-BC34-BFE8B8F96553}" destId="{C4A17ACC-AEB1-46AF-89D3-41EC95A9C17A}" srcOrd="0" destOrd="0" presId="urn:microsoft.com/office/officeart/2005/8/layout/hList1"/>
    <dgm:cxn modelId="{62E66F93-54AE-4F49-AFE2-A13D72693507}" srcId="{70BE9873-8AD0-422E-BC34-BFE8B8F96553}" destId="{E93040C7-1D1F-478A-BE27-3008DC4804D1}" srcOrd="0" destOrd="0" parTransId="{AD09094D-8E28-4A2A-877E-9F242A3853AA}" sibTransId="{0FAC6966-C07F-4F46-B04B-4E4DD73CE4BD}"/>
    <dgm:cxn modelId="{F23C540F-29BB-40FE-AF94-43DE2653E69A}" type="presOf" srcId="{E93040C7-1D1F-478A-BE27-3008DC4804D1}" destId="{700EC36E-D34C-488A-8092-16EC94F37C0C}" srcOrd="0" destOrd="0" presId="urn:microsoft.com/office/officeart/2005/8/layout/hList1"/>
    <dgm:cxn modelId="{3BEB37F8-67A2-45F1-8397-7B2F87780587}" type="presParOf" srcId="{C4A17ACC-AEB1-46AF-89D3-41EC95A9C17A}" destId="{7CA97198-44BD-4F25-B3E8-B479BA384F42}" srcOrd="0" destOrd="0" presId="urn:microsoft.com/office/officeart/2005/8/layout/hList1"/>
    <dgm:cxn modelId="{9FBA206C-C6F5-4601-B3B9-0EF3B5F0C0B9}" type="presParOf" srcId="{7CA97198-44BD-4F25-B3E8-B479BA384F42}" destId="{700EC36E-D34C-488A-8092-16EC94F37C0C}" srcOrd="0" destOrd="0" presId="urn:microsoft.com/office/officeart/2005/8/layout/hList1"/>
    <dgm:cxn modelId="{311F98B0-B1E3-4087-B2E4-035D5894C4A2}" type="presParOf" srcId="{7CA97198-44BD-4F25-B3E8-B479BA384F42}" destId="{268809E2-13FF-4E25-8350-1EF6D44C57C0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B7FCB1-0853-406F-9B96-BEEFD26F950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923EB16-6956-4B36-B446-D6452DDE35D0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Эпитеты, сравнения, метафоры, лексические повторы</a:t>
          </a:r>
          <a:endParaRPr lang="ru-RU" b="1" dirty="0">
            <a:solidFill>
              <a:schemeClr val="bg1"/>
            </a:solidFill>
          </a:endParaRPr>
        </a:p>
      </dgm:t>
    </dgm:pt>
    <dgm:pt modelId="{75F21BFE-CAA5-4B67-9F69-7C8E21DF5333}" type="parTrans" cxnId="{982D1422-0128-42B6-9143-AFBFA279596F}">
      <dgm:prSet/>
      <dgm:spPr/>
      <dgm:t>
        <a:bodyPr/>
        <a:lstStyle/>
        <a:p>
          <a:endParaRPr lang="ru-RU"/>
        </a:p>
      </dgm:t>
    </dgm:pt>
    <dgm:pt modelId="{02071BF5-88BE-4412-8988-57B244A60B77}" type="sibTrans" cxnId="{982D1422-0128-42B6-9143-AFBFA279596F}">
      <dgm:prSet/>
      <dgm:spPr/>
      <dgm:t>
        <a:bodyPr/>
        <a:lstStyle/>
        <a:p>
          <a:endParaRPr lang="ru-RU"/>
        </a:p>
      </dgm:t>
    </dgm:pt>
    <dgm:pt modelId="{B2E9BFA9-EA27-4EF1-A149-BA8CAEDBA796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Ряды однородных членов, вопросительные, восклицательные предложения</a:t>
          </a:r>
          <a:r>
            <a:rPr lang="ru-RU" dirty="0" smtClean="0"/>
            <a:t>, </a:t>
          </a:r>
          <a:endParaRPr lang="ru-RU" dirty="0"/>
        </a:p>
      </dgm:t>
    </dgm:pt>
    <dgm:pt modelId="{706AA256-21E9-42C4-8DD7-B20F2AA9EDDF}" type="parTrans" cxnId="{0B73ED59-8512-4C03-A5A3-5A1ABCEFEF9E}">
      <dgm:prSet/>
      <dgm:spPr/>
      <dgm:t>
        <a:bodyPr/>
        <a:lstStyle/>
        <a:p>
          <a:endParaRPr lang="ru-RU"/>
        </a:p>
      </dgm:t>
    </dgm:pt>
    <dgm:pt modelId="{D5CC7A5A-266D-4546-A805-0543FC174D32}" type="sibTrans" cxnId="{0B73ED59-8512-4C03-A5A3-5A1ABCEFEF9E}">
      <dgm:prSet/>
      <dgm:spPr/>
      <dgm:t>
        <a:bodyPr/>
        <a:lstStyle/>
        <a:p>
          <a:endParaRPr lang="ru-RU"/>
        </a:p>
      </dgm:t>
    </dgm:pt>
    <dgm:pt modelId="{208CB4A9-B447-418B-A685-E6D5E252D377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Фразеологизмы, пословицы поговорки</a:t>
          </a:r>
          <a:endParaRPr lang="ru-RU" b="1" dirty="0">
            <a:solidFill>
              <a:schemeClr val="bg1"/>
            </a:solidFill>
          </a:endParaRPr>
        </a:p>
      </dgm:t>
    </dgm:pt>
    <dgm:pt modelId="{4F432DC9-9721-48F2-8AA5-37BA7AB73A20}" type="parTrans" cxnId="{41DD77FA-1C2C-486E-BA2D-B8CADC36368A}">
      <dgm:prSet/>
      <dgm:spPr/>
      <dgm:t>
        <a:bodyPr/>
        <a:lstStyle/>
        <a:p>
          <a:endParaRPr lang="ru-RU"/>
        </a:p>
      </dgm:t>
    </dgm:pt>
    <dgm:pt modelId="{043961FA-C090-465A-BE13-1EC9A0FDB652}" type="sibTrans" cxnId="{41DD77FA-1C2C-486E-BA2D-B8CADC36368A}">
      <dgm:prSet/>
      <dgm:spPr/>
      <dgm:t>
        <a:bodyPr/>
        <a:lstStyle/>
        <a:p>
          <a:endParaRPr lang="ru-RU"/>
        </a:p>
      </dgm:t>
    </dgm:pt>
    <dgm:pt modelId="{8138A2BC-98EC-4374-B992-19BA0E598F79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Слова в переносном значении («газетная образность</a:t>
          </a:r>
          <a:r>
            <a:rPr lang="ru-RU" dirty="0" smtClean="0"/>
            <a:t>)</a:t>
          </a:r>
          <a:endParaRPr lang="ru-RU" dirty="0"/>
        </a:p>
      </dgm:t>
    </dgm:pt>
    <dgm:pt modelId="{B7AF1104-87A2-49ED-BAC4-5158BBA01C2E}" type="parTrans" cxnId="{B7AEDEDC-99AC-4214-A87C-3728B4958929}">
      <dgm:prSet/>
      <dgm:spPr/>
      <dgm:t>
        <a:bodyPr/>
        <a:lstStyle/>
        <a:p>
          <a:endParaRPr lang="ru-RU"/>
        </a:p>
      </dgm:t>
    </dgm:pt>
    <dgm:pt modelId="{6FD35B61-01B3-4AA3-A46A-553325CC1C59}" type="sibTrans" cxnId="{B7AEDEDC-99AC-4214-A87C-3728B4958929}">
      <dgm:prSet/>
      <dgm:spPr/>
      <dgm:t>
        <a:bodyPr/>
        <a:lstStyle/>
        <a:p>
          <a:endParaRPr lang="ru-RU"/>
        </a:p>
      </dgm:t>
    </dgm:pt>
    <dgm:pt modelId="{7E775970-2853-4E5E-9157-1E1880FABBDF}" type="pres">
      <dgm:prSet presAssocID="{47B7FCB1-0853-406F-9B96-BEEFD26F95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8CAF3-7D93-4E41-8274-16E70E9AA921}" type="pres">
      <dgm:prSet presAssocID="{47B7FCB1-0853-406F-9B96-BEEFD26F9504}" presName="diamond" presStyleLbl="bgShp" presStyleIdx="0" presStyleCnt="1"/>
      <dgm:spPr/>
    </dgm:pt>
    <dgm:pt modelId="{ED8D713B-4EEF-4B5F-9537-82535C99E493}" type="pres">
      <dgm:prSet presAssocID="{47B7FCB1-0853-406F-9B96-BEEFD26F95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31B5-D308-492A-970D-CF72B7DCFB1E}" type="pres">
      <dgm:prSet presAssocID="{47B7FCB1-0853-406F-9B96-BEEFD26F950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0DC3C-E3EA-41BF-B086-7412C6DC77A4}" type="pres">
      <dgm:prSet presAssocID="{47B7FCB1-0853-406F-9B96-BEEFD26F950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02C63-E785-4A5C-AC16-7A0BE5B4781F}" type="pres">
      <dgm:prSet presAssocID="{47B7FCB1-0853-406F-9B96-BEEFD26F950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D3DF9-5260-4047-BD20-43E0F5E85B43}" type="presOf" srcId="{8138A2BC-98EC-4374-B992-19BA0E598F79}" destId="{11E02C63-E785-4A5C-AC16-7A0BE5B4781F}" srcOrd="0" destOrd="0" presId="urn:microsoft.com/office/officeart/2005/8/layout/matrix3"/>
    <dgm:cxn modelId="{B444DFD1-441D-443D-BA29-562B6A1FB919}" type="presOf" srcId="{A923EB16-6956-4B36-B446-D6452DDE35D0}" destId="{ED8D713B-4EEF-4B5F-9537-82535C99E493}" srcOrd="0" destOrd="0" presId="urn:microsoft.com/office/officeart/2005/8/layout/matrix3"/>
    <dgm:cxn modelId="{982D1422-0128-42B6-9143-AFBFA279596F}" srcId="{47B7FCB1-0853-406F-9B96-BEEFD26F9504}" destId="{A923EB16-6956-4B36-B446-D6452DDE35D0}" srcOrd="0" destOrd="0" parTransId="{75F21BFE-CAA5-4B67-9F69-7C8E21DF5333}" sibTransId="{02071BF5-88BE-4412-8988-57B244A60B77}"/>
    <dgm:cxn modelId="{41DD77FA-1C2C-486E-BA2D-B8CADC36368A}" srcId="{47B7FCB1-0853-406F-9B96-BEEFD26F9504}" destId="{208CB4A9-B447-418B-A685-E6D5E252D377}" srcOrd="2" destOrd="0" parTransId="{4F432DC9-9721-48F2-8AA5-37BA7AB73A20}" sibTransId="{043961FA-C090-465A-BE13-1EC9A0FDB652}"/>
    <dgm:cxn modelId="{B7AEDEDC-99AC-4214-A87C-3728B4958929}" srcId="{47B7FCB1-0853-406F-9B96-BEEFD26F9504}" destId="{8138A2BC-98EC-4374-B992-19BA0E598F79}" srcOrd="3" destOrd="0" parTransId="{B7AF1104-87A2-49ED-BAC4-5158BBA01C2E}" sibTransId="{6FD35B61-01B3-4AA3-A46A-553325CC1C59}"/>
    <dgm:cxn modelId="{0B73ED59-8512-4C03-A5A3-5A1ABCEFEF9E}" srcId="{47B7FCB1-0853-406F-9B96-BEEFD26F9504}" destId="{B2E9BFA9-EA27-4EF1-A149-BA8CAEDBA796}" srcOrd="1" destOrd="0" parTransId="{706AA256-21E9-42C4-8DD7-B20F2AA9EDDF}" sibTransId="{D5CC7A5A-266D-4546-A805-0543FC174D32}"/>
    <dgm:cxn modelId="{DAEC8A51-0DAC-434C-B9E1-BCDB5B971EB9}" type="presOf" srcId="{B2E9BFA9-EA27-4EF1-A149-BA8CAEDBA796}" destId="{B38631B5-D308-492A-970D-CF72B7DCFB1E}" srcOrd="0" destOrd="0" presId="urn:microsoft.com/office/officeart/2005/8/layout/matrix3"/>
    <dgm:cxn modelId="{89A2854A-7B93-4B7A-8DB6-A65D7998BFF9}" type="presOf" srcId="{208CB4A9-B447-418B-A685-E6D5E252D377}" destId="{48C0DC3C-E3EA-41BF-B086-7412C6DC77A4}" srcOrd="0" destOrd="0" presId="urn:microsoft.com/office/officeart/2005/8/layout/matrix3"/>
    <dgm:cxn modelId="{ABE00AE9-84C2-4CDC-BEF8-8C68CD5921D6}" type="presOf" srcId="{47B7FCB1-0853-406F-9B96-BEEFD26F9504}" destId="{7E775970-2853-4E5E-9157-1E1880FABBDF}" srcOrd="0" destOrd="0" presId="urn:microsoft.com/office/officeart/2005/8/layout/matrix3"/>
    <dgm:cxn modelId="{A435D10B-6932-416D-8915-807FFC79E107}" type="presParOf" srcId="{7E775970-2853-4E5E-9157-1E1880FABBDF}" destId="{40C8CAF3-7D93-4E41-8274-16E70E9AA921}" srcOrd="0" destOrd="0" presId="urn:microsoft.com/office/officeart/2005/8/layout/matrix3"/>
    <dgm:cxn modelId="{3A7F4F23-9F07-4CA5-BD93-A6A22E038F65}" type="presParOf" srcId="{7E775970-2853-4E5E-9157-1E1880FABBDF}" destId="{ED8D713B-4EEF-4B5F-9537-82535C99E493}" srcOrd="1" destOrd="0" presId="urn:microsoft.com/office/officeart/2005/8/layout/matrix3"/>
    <dgm:cxn modelId="{296FAB9C-1AF2-4BB7-95DB-37A80380756B}" type="presParOf" srcId="{7E775970-2853-4E5E-9157-1E1880FABBDF}" destId="{B38631B5-D308-492A-970D-CF72B7DCFB1E}" srcOrd="2" destOrd="0" presId="urn:microsoft.com/office/officeart/2005/8/layout/matrix3"/>
    <dgm:cxn modelId="{744C7D81-E46A-4487-AB23-EB5C33B56C6A}" type="presParOf" srcId="{7E775970-2853-4E5E-9157-1E1880FABBDF}" destId="{48C0DC3C-E3EA-41BF-B086-7412C6DC77A4}" srcOrd="3" destOrd="0" presId="urn:microsoft.com/office/officeart/2005/8/layout/matrix3"/>
    <dgm:cxn modelId="{69A225A0-98AB-40CB-A4B1-2920033F71C3}" type="presParOf" srcId="{7E775970-2853-4E5E-9157-1E1880FABBDF}" destId="{11E02C63-E785-4A5C-AC16-7A0BE5B4781F}" srcOrd="4" destOrd="0" presId="urn:microsoft.com/office/officeart/2005/8/layout/matrix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8905C4-0460-4319-8005-2895760AA4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42D4AC-3C8E-4C3E-B419-4512F9CE3031}">
      <dgm:prSet/>
      <dgm:spPr/>
      <dgm:t>
        <a:bodyPr/>
        <a:lstStyle/>
        <a:p>
          <a:pPr rtl="0"/>
          <a:r>
            <a:rPr lang="ru-RU" baseline="0" dirty="0" smtClean="0"/>
            <a:t>Замени обороты речи</a:t>
          </a:r>
          <a:endParaRPr lang="ru-RU" baseline="0" dirty="0"/>
        </a:p>
      </dgm:t>
    </dgm:pt>
    <dgm:pt modelId="{7CCE59BB-AECE-4A1F-A981-0A36FDDA11AC}" type="parTrans" cxnId="{2ED7D125-C9A1-494C-8803-91FA9878EB76}">
      <dgm:prSet/>
      <dgm:spPr/>
      <dgm:t>
        <a:bodyPr/>
        <a:lstStyle/>
        <a:p>
          <a:endParaRPr lang="ru-RU"/>
        </a:p>
      </dgm:t>
    </dgm:pt>
    <dgm:pt modelId="{EEAF9A02-641C-465E-BFBD-D2DE4F0411C3}" type="sibTrans" cxnId="{2ED7D125-C9A1-494C-8803-91FA9878EB76}">
      <dgm:prSet/>
      <dgm:spPr/>
      <dgm:t>
        <a:bodyPr/>
        <a:lstStyle/>
        <a:p>
          <a:endParaRPr lang="ru-RU"/>
        </a:p>
      </dgm:t>
    </dgm:pt>
    <dgm:pt modelId="{6BC04FAC-0E9E-4A94-8598-81B8A4E82DCB}" type="pres">
      <dgm:prSet presAssocID="{D48905C4-0460-4319-8005-2895760AA4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F0538-3A63-4E2D-B736-E3FF615DED89}" type="pres">
      <dgm:prSet presAssocID="{8142D4AC-3C8E-4C3E-B419-4512F9CE3031}" presName="circle1" presStyleLbl="node1" presStyleIdx="0" presStyleCnt="1"/>
      <dgm:spPr/>
    </dgm:pt>
    <dgm:pt modelId="{6CF841AC-ED5E-4F64-A159-64AA84D4C38F}" type="pres">
      <dgm:prSet presAssocID="{8142D4AC-3C8E-4C3E-B419-4512F9CE3031}" presName="space" presStyleCnt="0"/>
      <dgm:spPr/>
    </dgm:pt>
    <dgm:pt modelId="{EC2A4518-047E-46D2-A5B6-97F969975853}" type="pres">
      <dgm:prSet presAssocID="{8142D4AC-3C8E-4C3E-B419-4512F9CE3031}" presName="rect1" presStyleLbl="alignAcc1" presStyleIdx="0" presStyleCnt="1"/>
      <dgm:spPr/>
      <dgm:t>
        <a:bodyPr/>
        <a:lstStyle/>
        <a:p>
          <a:endParaRPr lang="ru-RU"/>
        </a:p>
      </dgm:t>
    </dgm:pt>
    <dgm:pt modelId="{5255DF9E-6E08-455D-8580-52C70CA28D8B}" type="pres">
      <dgm:prSet presAssocID="{8142D4AC-3C8E-4C3E-B419-4512F9CE303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7D125-C9A1-494C-8803-91FA9878EB76}" srcId="{D48905C4-0460-4319-8005-2895760AA453}" destId="{8142D4AC-3C8E-4C3E-B419-4512F9CE3031}" srcOrd="0" destOrd="0" parTransId="{7CCE59BB-AECE-4A1F-A981-0A36FDDA11AC}" sibTransId="{EEAF9A02-641C-465E-BFBD-D2DE4F0411C3}"/>
    <dgm:cxn modelId="{F5D474AC-E200-4059-9ECD-BA302BDE5ECD}" type="presOf" srcId="{8142D4AC-3C8E-4C3E-B419-4512F9CE3031}" destId="{EC2A4518-047E-46D2-A5B6-97F969975853}" srcOrd="0" destOrd="0" presId="urn:microsoft.com/office/officeart/2005/8/layout/target3"/>
    <dgm:cxn modelId="{995683CC-63D2-4D18-A1B3-240F30EF968C}" type="presOf" srcId="{8142D4AC-3C8E-4C3E-B419-4512F9CE3031}" destId="{5255DF9E-6E08-455D-8580-52C70CA28D8B}" srcOrd="1" destOrd="0" presId="urn:microsoft.com/office/officeart/2005/8/layout/target3"/>
    <dgm:cxn modelId="{B1C6A412-C723-4F0D-B872-03245749A949}" type="presOf" srcId="{D48905C4-0460-4319-8005-2895760AA453}" destId="{6BC04FAC-0E9E-4A94-8598-81B8A4E82DCB}" srcOrd="0" destOrd="0" presId="urn:microsoft.com/office/officeart/2005/8/layout/target3"/>
    <dgm:cxn modelId="{03868F54-3333-459A-92F3-D1CCC1F5CED0}" type="presParOf" srcId="{6BC04FAC-0E9E-4A94-8598-81B8A4E82DCB}" destId="{9CAF0538-3A63-4E2D-B736-E3FF615DED89}" srcOrd="0" destOrd="0" presId="urn:microsoft.com/office/officeart/2005/8/layout/target3"/>
    <dgm:cxn modelId="{B06C37B6-AD81-4211-86AD-87B322DD4004}" type="presParOf" srcId="{6BC04FAC-0E9E-4A94-8598-81B8A4E82DCB}" destId="{6CF841AC-ED5E-4F64-A159-64AA84D4C38F}" srcOrd="1" destOrd="0" presId="urn:microsoft.com/office/officeart/2005/8/layout/target3"/>
    <dgm:cxn modelId="{B0F8E80B-8B90-42EF-9EED-A542F88D6491}" type="presParOf" srcId="{6BC04FAC-0E9E-4A94-8598-81B8A4E82DCB}" destId="{EC2A4518-047E-46D2-A5B6-97F969975853}" srcOrd="2" destOrd="0" presId="urn:microsoft.com/office/officeart/2005/8/layout/target3"/>
    <dgm:cxn modelId="{6BFA4C4E-F999-4147-9742-4446F87E11D0}" type="presParOf" srcId="{6BC04FAC-0E9E-4A94-8598-81B8A4E82DCB}" destId="{5255DF9E-6E08-455D-8580-52C70CA28D8B}" srcOrd="3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216BAF-30E4-4E16-B270-C1ABA9E4AFA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F7B7BC-76A6-4C11-966B-61EDA0894883}">
      <dgm:prSet custT="1"/>
      <dgm:spPr/>
      <dgm:t>
        <a:bodyPr/>
        <a:lstStyle/>
        <a:p>
          <a:pPr rtl="0"/>
          <a:r>
            <a:rPr lang="ru-RU" sz="1800" b="1" dirty="0" smtClean="0"/>
            <a:t>Люди в белых халатах-</a:t>
          </a:r>
          <a:endParaRPr lang="ru-RU" sz="1800" b="1" dirty="0"/>
        </a:p>
      </dgm:t>
    </dgm:pt>
    <dgm:pt modelId="{384505DE-128E-4E71-BBE4-9A2C94AA7388}" type="parTrans" cxnId="{713A407A-FEC3-4EC7-BA03-9D0E9AC654F2}">
      <dgm:prSet/>
      <dgm:spPr/>
      <dgm:t>
        <a:bodyPr/>
        <a:lstStyle/>
        <a:p>
          <a:endParaRPr lang="ru-RU"/>
        </a:p>
      </dgm:t>
    </dgm:pt>
    <dgm:pt modelId="{B8D483D9-6455-409D-8167-F7D0B3F9EF86}" type="sibTrans" cxnId="{713A407A-FEC3-4EC7-BA03-9D0E9AC654F2}">
      <dgm:prSet/>
      <dgm:spPr/>
      <dgm:t>
        <a:bodyPr/>
        <a:lstStyle/>
        <a:p>
          <a:endParaRPr lang="ru-RU"/>
        </a:p>
      </dgm:t>
    </dgm:pt>
    <dgm:pt modelId="{064F3AA6-2E3A-4821-AEF5-D5754B38C211}">
      <dgm:prSet custT="1"/>
      <dgm:spPr/>
      <dgm:t>
        <a:bodyPr/>
        <a:lstStyle/>
        <a:p>
          <a:pPr rtl="0"/>
          <a:r>
            <a:rPr lang="ru-RU" sz="1800" b="1" dirty="0" smtClean="0"/>
            <a:t>Белое золото-</a:t>
          </a:r>
          <a:endParaRPr lang="ru-RU" sz="1800" b="1" dirty="0"/>
        </a:p>
      </dgm:t>
    </dgm:pt>
    <dgm:pt modelId="{CC67C2BD-6A2E-4D54-9A32-58001A4E97D5}" type="parTrans" cxnId="{563D6612-FC93-4B64-99FB-1BC9568DD4F6}">
      <dgm:prSet/>
      <dgm:spPr/>
      <dgm:t>
        <a:bodyPr/>
        <a:lstStyle/>
        <a:p>
          <a:endParaRPr lang="ru-RU"/>
        </a:p>
      </dgm:t>
    </dgm:pt>
    <dgm:pt modelId="{11C86419-AEAD-49F4-B5EE-4F27660F1BA5}" type="sibTrans" cxnId="{563D6612-FC93-4B64-99FB-1BC9568DD4F6}">
      <dgm:prSet/>
      <dgm:spPr/>
      <dgm:t>
        <a:bodyPr/>
        <a:lstStyle/>
        <a:p>
          <a:endParaRPr lang="ru-RU"/>
        </a:p>
      </dgm:t>
    </dgm:pt>
    <dgm:pt modelId="{B6350BE1-81C1-4B6E-AF58-B72E361B5070}">
      <dgm:prSet custT="1"/>
      <dgm:spPr/>
      <dgm:t>
        <a:bodyPr/>
        <a:lstStyle/>
        <a:p>
          <a:pPr rtl="0"/>
          <a:r>
            <a:rPr lang="ru-RU" sz="1800" b="1" dirty="0" smtClean="0"/>
            <a:t>Зелёный массив-</a:t>
          </a:r>
          <a:endParaRPr lang="ru-RU" sz="1800" b="1" dirty="0"/>
        </a:p>
      </dgm:t>
    </dgm:pt>
    <dgm:pt modelId="{27E45123-D91E-41F3-A766-E365A031E649}" type="parTrans" cxnId="{A439DA11-D299-4822-9793-86D8576ED03B}">
      <dgm:prSet/>
      <dgm:spPr/>
      <dgm:t>
        <a:bodyPr/>
        <a:lstStyle/>
        <a:p>
          <a:endParaRPr lang="ru-RU"/>
        </a:p>
      </dgm:t>
    </dgm:pt>
    <dgm:pt modelId="{428948C5-F811-4F1B-BE09-F9122C480340}" type="sibTrans" cxnId="{A439DA11-D299-4822-9793-86D8576ED03B}">
      <dgm:prSet/>
      <dgm:spPr/>
      <dgm:t>
        <a:bodyPr/>
        <a:lstStyle/>
        <a:p>
          <a:endParaRPr lang="ru-RU"/>
        </a:p>
      </dgm:t>
    </dgm:pt>
    <dgm:pt modelId="{8DFCB87A-AA5A-454F-967C-1EEA59B4E84B}">
      <dgm:prSet custT="1"/>
      <dgm:spPr/>
      <dgm:t>
        <a:bodyPr/>
        <a:lstStyle/>
        <a:p>
          <a:pPr rtl="0"/>
          <a:r>
            <a:rPr lang="ru-RU" sz="1800" b="1" dirty="0" smtClean="0"/>
            <a:t>Второй хлеб-</a:t>
          </a:r>
          <a:endParaRPr lang="ru-RU" sz="1800" b="1" dirty="0"/>
        </a:p>
      </dgm:t>
    </dgm:pt>
    <dgm:pt modelId="{382FF1CC-0BC2-467E-9F00-EB23586D5191}" type="parTrans" cxnId="{7BB35B05-4876-44F1-88FB-348FE6F5390E}">
      <dgm:prSet/>
      <dgm:spPr/>
      <dgm:t>
        <a:bodyPr/>
        <a:lstStyle/>
        <a:p>
          <a:endParaRPr lang="ru-RU"/>
        </a:p>
      </dgm:t>
    </dgm:pt>
    <dgm:pt modelId="{9FD556FE-AC21-4F9B-9FC5-F15C0C026470}" type="sibTrans" cxnId="{7BB35B05-4876-44F1-88FB-348FE6F5390E}">
      <dgm:prSet/>
      <dgm:spPr/>
      <dgm:t>
        <a:bodyPr/>
        <a:lstStyle/>
        <a:p>
          <a:endParaRPr lang="ru-RU"/>
        </a:p>
      </dgm:t>
    </dgm:pt>
    <dgm:pt modelId="{DA22D33B-4F35-4607-AAA8-959F8C424CCE}">
      <dgm:prSet custT="1"/>
      <dgm:spPr/>
      <dgm:t>
        <a:bodyPr/>
        <a:lstStyle/>
        <a:p>
          <a:pPr rtl="0"/>
          <a:r>
            <a:rPr lang="ru-RU" sz="1800" b="1" dirty="0" smtClean="0"/>
            <a:t>Голубые дороги-</a:t>
          </a:r>
          <a:endParaRPr lang="ru-RU" sz="1800" b="1" dirty="0"/>
        </a:p>
      </dgm:t>
    </dgm:pt>
    <dgm:pt modelId="{F9FB7A92-AF8B-4618-A9B9-289A9239000A}" type="parTrans" cxnId="{92D41287-7CFC-4B31-AED8-C2F1F139AD81}">
      <dgm:prSet/>
      <dgm:spPr/>
      <dgm:t>
        <a:bodyPr/>
        <a:lstStyle/>
        <a:p>
          <a:endParaRPr lang="ru-RU"/>
        </a:p>
      </dgm:t>
    </dgm:pt>
    <dgm:pt modelId="{82B6EF03-C6C8-41EB-B426-7A9A11A83F24}" type="sibTrans" cxnId="{92D41287-7CFC-4B31-AED8-C2F1F139AD81}">
      <dgm:prSet/>
      <dgm:spPr/>
      <dgm:t>
        <a:bodyPr/>
        <a:lstStyle/>
        <a:p>
          <a:endParaRPr lang="ru-RU"/>
        </a:p>
      </dgm:t>
    </dgm:pt>
    <dgm:pt modelId="{F1E35C84-77E4-4B9E-BA55-47EA3E3E0A9F}">
      <dgm:prSet custT="1"/>
      <dgm:spPr/>
      <dgm:t>
        <a:bodyPr/>
        <a:lstStyle/>
        <a:p>
          <a:pPr rtl="0"/>
          <a:r>
            <a:rPr lang="ru-RU" sz="1600" b="1" dirty="0" smtClean="0"/>
            <a:t>(Картофель, морские пути, хлопок, врачи, лес)</a:t>
          </a:r>
          <a:endParaRPr lang="ru-RU" sz="1600" b="1" dirty="0"/>
        </a:p>
      </dgm:t>
    </dgm:pt>
    <dgm:pt modelId="{82B437D7-1248-4D2A-BAC3-6630DA044C72}" type="parTrans" cxnId="{2C702A48-1931-438E-B1D5-473BF4CDBD34}">
      <dgm:prSet/>
      <dgm:spPr/>
      <dgm:t>
        <a:bodyPr/>
        <a:lstStyle/>
        <a:p>
          <a:endParaRPr lang="ru-RU"/>
        </a:p>
      </dgm:t>
    </dgm:pt>
    <dgm:pt modelId="{D3BCE604-4366-4079-ADA7-7A57CC084B13}" type="sibTrans" cxnId="{2C702A48-1931-438E-B1D5-473BF4CDBD34}">
      <dgm:prSet/>
      <dgm:spPr/>
      <dgm:t>
        <a:bodyPr/>
        <a:lstStyle/>
        <a:p>
          <a:endParaRPr lang="ru-RU"/>
        </a:p>
      </dgm:t>
    </dgm:pt>
    <dgm:pt modelId="{9BD86FF9-521B-4FFB-BA37-3797FBFDD851}" type="pres">
      <dgm:prSet presAssocID="{25216BAF-30E4-4E16-B270-C1ABA9E4AFA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530100-44F6-4CAD-AB1E-C56F7AE66D35}" type="pres">
      <dgm:prSet presAssocID="{25216BAF-30E4-4E16-B270-C1ABA9E4AFA5}" presName="pyramid" presStyleLbl="node1" presStyleIdx="0" presStyleCnt="1"/>
      <dgm:spPr/>
    </dgm:pt>
    <dgm:pt modelId="{4E2983F9-87AB-4D34-8BD4-7612005F0B64}" type="pres">
      <dgm:prSet presAssocID="{25216BAF-30E4-4E16-B270-C1ABA9E4AFA5}" presName="theList" presStyleCnt="0"/>
      <dgm:spPr/>
    </dgm:pt>
    <dgm:pt modelId="{94BFCDE8-2F45-4105-80F8-7793055D21F9}" type="pres">
      <dgm:prSet presAssocID="{A1F7B7BC-76A6-4C11-966B-61EDA0894883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EA511-79DD-4671-A228-C8368286C39E}" type="pres">
      <dgm:prSet presAssocID="{A1F7B7BC-76A6-4C11-966B-61EDA0894883}" presName="aSpace" presStyleCnt="0"/>
      <dgm:spPr/>
    </dgm:pt>
    <dgm:pt modelId="{32B7EF16-0D12-43F8-8719-14B3128CC5CC}" type="pres">
      <dgm:prSet presAssocID="{064F3AA6-2E3A-4821-AEF5-D5754B38C21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133E-6515-46C8-B4DB-F9BCFBFF90F6}" type="pres">
      <dgm:prSet presAssocID="{064F3AA6-2E3A-4821-AEF5-D5754B38C211}" presName="aSpace" presStyleCnt="0"/>
      <dgm:spPr/>
    </dgm:pt>
    <dgm:pt modelId="{68D74265-CA19-4B49-B1AD-8CFB57453447}" type="pres">
      <dgm:prSet presAssocID="{B6350BE1-81C1-4B6E-AF58-B72E361B5070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034F-002A-4F7D-93BC-F7727B2F6B7B}" type="pres">
      <dgm:prSet presAssocID="{B6350BE1-81C1-4B6E-AF58-B72E361B5070}" presName="aSpace" presStyleCnt="0"/>
      <dgm:spPr/>
    </dgm:pt>
    <dgm:pt modelId="{94F0B467-74F8-450B-8141-9041B8E3C130}" type="pres">
      <dgm:prSet presAssocID="{8DFCB87A-AA5A-454F-967C-1EEA59B4E84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555AD-6A1C-4100-8D35-A2C5F5E57FCF}" type="pres">
      <dgm:prSet presAssocID="{8DFCB87A-AA5A-454F-967C-1EEA59B4E84B}" presName="aSpace" presStyleCnt="0"/>
      <dgm:spPr/>
    </dgm:pt>
    <dgm:pt modelId="{C58DB348-2522-4B0C-A49F-E35483202235}" type="pres">
      <dgm:prSet presAssocID="{DA22D33B-4F35-4607-AAA8-959F8C424CC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C6A7-288C-4426-80FC-A91A0A8D5658}" type="pres">
      <dgm:prSet presAssocID="{DA22D33B-4F35-4607-AAA8-959F8C424CCE}" presName="aSpace" presStyleCnt="0"/>
      <dgm:spPr/>
    </dgm:pt>
    <dgm:pt modelId="{E4A0F3D0-1703-4060-810C-31AC4CC27AFA}" type="pres">
      <dgm:prSet presAssocID="{F1E35C84-77E4-4B9E-BA55-47EA3E3E0A9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8CAF5-CA61-418D-997E-D185DE9AB3DC}" type="pres">
      <dgm:prSet presAssocID="{F1E35C84-77E4-4B9E-BA55-47EA3E3E0A9F}" presName="aSpace" presStyleCnt="0"/>
      <dgm:spPr/>
    </dgm:pt>
  </dgm:ptLst>
  <dgm:cxnLst>
    <dgm:cxn modelId="{713A407A-FEC3-4EC7-BA03-9D0E9AC654F2}" srcId="{25216BAF-30E4-4E16-B270-C1ABA9E4AFA5}" destId="{A1F7B7BC-76A6-4C11-966B-61EDA0894883}" srcOrd="0" destOrd="0" parTransId="{384505DE-128E-4E71-BBE4-9A2C94AA7388}" sibTransId="{B8D483D9-6455-409D-8167-F7D0B3F9EF86}"/>
    <dgm:cxn modelId="{2C702A48-1931-438E-B1D5-473BF4CDBD34}" srcId="{25216BAF-30E4-4E16-B270-C1ABA9E4AFA5}" destId="{F1E35C84-77E4-4B9E-BA55-47EA3E3E0A9F}" srcOrd="5" destOrd="0" parTransId="{82B437D7-1248-4D2A-BAC3-6630DA044C72}" sibTransId="{D3BCE604-4366-4079-ADA7-7A57CC084B13}"/>
    <dgm:cxn modelId="{5D1D9C87-FA93-45A1-A756-10CD97841531}" type="presOf" srcId="{B6350BE1-81C1-4B6E-AF58-B72E361B5070}" destId="{68D74265-CA19-4B49-B1AD-8CFB57453447}" srcOrd="0" destOrd="0" presId="urn:microsoft.com/office/officeart/2005/8/layout/pyramid2"/>
    <dgm:cxn modelId="{6A1ACEB3-9104-4D8B-AE7E-320871AB0A70}" type="presOf" srcId="{A1F7B7BC-76A6-4C11-966B-61EDA0894883}" destId="{94BFCDE8-2F45-4105-80F8-7793055D21F9}" srcOrd="0" destOrd="0" presId="urn:microsoft.com/office/officeart/2005/8/layout/pyramid2"/>
    <dgm:cxn modelId="{8FE1BCA6-2A8B-4855-B082-1F2ED4DC288F}" type="presOf" srcId="{8DFCB87A-AA5A-454F-967C-1EEA59B4E84B}" destId="{94F0B467-74F8-450B-8141-9041B8E3C130}" srcOrd="0" destOrd="0" presId="urn:microsoft.com/office/officeart/2005/8/layout/pyramid2"/>
    <dgm:cxn modelId="{A439DA11-D299-4822-9793-86D8576ED03B}" srcId="{25216BAF-30E4-4E16-B270-C1ABA9E4AFA5}" destId="{B6350BE1-81C1-4B6E-AF58-B72E361B5070}" srcOrd="2" destOrd="0" parTransId="{27E45123-D91E-41F3-A766-E365A031E649}" sibTransId="{428948C5-F811-4F1B-BE09-F9122C480340}"/>
    <dgm:cxn modelId="{563D6612-FC93-4B64-99FB-1BC9568DD4F6}" srcId="{25216BAF-30E4-4E16-B270-C1ABA9E4AFA5}" destId="{064F3AA6-2E3A-4821-AEF5-D5754B38C211}" srcOrd="1" destOrd="0" parTransId="{CC67C2BD-6A2E-4D54-9A32-58001A4E97D5}" sibTransId="{11C86419-AEAD-49F4-B5EE-4F27660F1BA5}"/>
    <dgm:cxn modelId="{FE3325FC-2501-467A-9E0C-53DCACDA039E}" type="presOf" srcId="{DA22D33B-4F35-4607-AAA8-959F8C424CCE}" destId="{C58DB348-2522-4B0C-A49F-E35483202235}" srcOrd="0" destOrd="0" presId="urn:microsoft.com/office/officeart/2005/8/layout/pyramid2"/>
    <dgm:cxn modelId="{58F40B6A-1E69-4E47-8CCF-2401E3F1C666}" type="presOf" srcId="{F1E35C84-77E4-4B9E-BA55-47EA3E3E0A9F}" destId="{E4A0F3D0-1703-4060-810C-31AC4CC27AFA}" srcOrd="0" destOrd="0" presId="urn:microsoft.com/office/officeart/2005/8/layout/pyramid2"/>
    <dgm:cxn modelId="{92D41287-7CFC-4B31-AED8-C2F1F139AD81}" srcId="{25216BAF-30E4-4E16-B270-C1ABA9E4AFA5}" destId="{DA22D33B-4F35-4607-AAA8-959F8C424CCE}" srcOrd="4" destOrd="0" parTransId="{F9FB7A92-AF8B-4618-A9B9-289A9239000A}" sibTransId="{82B6EF03-C6C8-41EB-B426-7A9A11A83F24}"/>
    <dgm:cxn modelId="{AAE13F37-5434-48C4-A096-74356753A1F8}" type="presOf" srcId="{064F3AA6-2E3A-4821-AEF5-D5754B38C211}" destId="{32B7EF16-0D12-43F8-8719-14B3128CC5CC}" srcOrd="0" destOrd="0" presId="urn:microsoft.com/office/officeart/2005/8/layout/pyramid2"/>
    <dgm:cxn modelId="{EB44FC4C-AACF-4628-BE30-69CA687CE881}" type="presOf" srcId="{25216BAF-30E4-4E16-B270-C1ABA9E4AFA5}" destId="{9BD86FF9-521B-4FFB-BA37-3797FBFDD851}" srcOrd="0" destOrd="0" presId="urn:microsoft.com/office/officeart/2005/8/layout/pyramid2"/>
    <dgm:cxn modelId="{7BB35B05-4876-44F1-88FB-348FE6F5390E}" srcId="{25216BAF-30E4-4E16-B270-C1ABA9E4AFA5}" destId="{8DFCB87A-AA5A-454F-967C-1EEA59B4E84B}" srcOrd="3" destOrd="0" parTransId="{382FF1CC-0BC2-467E-9F00-EB23586D5191}" sibTransId="{9FD556FE-AC21-4F9B-9FC5-F15C0C026470}"/>
    <dgm:cxn modelId="{5E68794D-0E21-4A66-BB88-374F6F5302AB}" type="presParOf" srcId="{9BD86FF9-521B-4FFB-BA37-3797FBFDD851}" destId="{15530100-44F6-4CAD-AB1E-C56F7AE66D35}" srcOrd="0" destOrd="0" presId="urn:microsoft.com/office/officeart/2005/8/layout/pyramid2"/>
    <dgm:cxn modelId="{7D57A00F-072B-4FDD-98FB-9C24108BDBF6}" type="presParOf" srcId="{9BD86FF9-521B-4FFB-BA37-3797FBFDD851}" destId="{4E2983F9-87AB-4D34-8BD4-7612005F0B64}" srcOrd="1" destOrd="0" presId="urn:microsoft.com/office/officeart/2005/8/layout/pyramid2"/>
    <dgm:cxn modelId="{0DA68800-AA6A-4AA5-B77F-723AA6048D21}" type="presParOf" srcId="{4E2983F9-87AB-4D34-8BD4-7612005F0B64}" destId="{94BFCDE8-2F45-4105-80F8-7793055D21F9}" srcOrd="0" destOrd="0" presId="urn:microsoft.com/office/officeart/2005/8/layout/pyramid2"/>
    <dgm:cxn modelId="{79A1405C-1669-475D-9AC9-E2ABE7EEBC10}" type="presParOf" srcId="{4E2983F9-87AB-4D34-8BD4-7612005F0B64}" destId="{8C1EA511-79DD-4671-A228-C8368286C39E}" srcOrd="1" destOrd="0" presId="urn:microsoft.com/office/officeart/2005/8/layout/pyramid2"/>
    <dgm:cxn modelId="{0D9741D3-CDCC-4156-89E2-F4CD561BA1FF}" type="presParOf" srcId="{4E2983F9-87AB-4D34-8BD4-7612005F0B64}" destId="{32B7EF16-0D12-43F8-8719-14B3128CC5CC}" srcOrd="2" destOrd="0" presId="urn:microsoft.com/office/officeart/2005/8/layout/pyramid2"/>
    <dgm:cxn modelId="{8C29BE20-08C2-4813-9F53-58CC77F4A2A5}" type="presParOf" srcId="{4E2983F9-87AB-4D34-8BD4-7612005F0B64}" destId="{64B2133E-6515-46C8-B4DB-F9BCFBFF90F6}" srcOrd="3" destOrd="0" presId="urn:microsoft.com/office/officeart/2005/8/layout/pyramid2"/>
    <dgm:cxn modelId="{206BEF67-8654-466B-9147-8B295A88EA2C}" type="presParOf" srcId="{4E2983F9-87AB-4D34-8BD4-7612005F0B64}" destId="{68D74265-CA19-4B49-B1AD-8CFB57453447}" srcOrd="4" destOrd="0" presId="urn:microsoft.com/office/officeart/2005/8/layout/pyramid2"/>
    <dgm:cxn modelId="{5ADDFD1D-59A2-4D52-BB41-FCAD94C2068F}" type="presParOf" srcId="{4E2983F9-87AB-4D34-8BD4-7612005F0B64}" destId="{9358034F-002A-4F7D-93BC-F7727B2F6B7B}" srcOrd="5" destOrd="0" presId="urn:microsoft.com/office/officeart/2005/8/layout/pyramid2"/>
    <dgm:cxn modelId="{E99C84C6-0185-4616-B52E-7C101FD7B24B}" type="presParOf" srcId="{4E2983F9-87AB-4D34-8BD4-7612005F0B64}" destId="{94F0B467-74F8-450B-8141-9041B8E3C130}" srcOrd="6" destOrd="0" presId="urn:microsoft.com/office/officeart/2005/8/layout/pyramid2"/>
    <dgm:cxn modelId="{D4292BEE-53BB-4A8B-8E03-4A2DBF0101D6}" type="presParOf" srcId="{4E2983F9-87AB-4D34-8BD4-7612005F0B64}" destId="{53B555AD-6A1C-4100-8D35-A2C5F5E57FCF}" srcOrd="7" destOrd="0" presId="urn:microsoft.com/office/officeart/2005/8/layout/pyramid2"/>
    <dgm:cxn modelId="{82336F00-C82C-4D24-B5F2-1574F8D5F369}" type="presParOf" srcId="{4E2983F9-87AB-4D34-8BD4-7612005F0B64}" destId="{C58DB348-2522-4B0C-A49F-E35483202235}" srcOrd="8" destOrd="0" presId="urn:microsoft.com/office/officeart/2005/8/layout/pyramid2"/>
    <dgm:cxn modelId="{D7826E40-8DF5-47BB-B24E-D9E9D33CC40D}" type="presParOf" srcId="{4E2983F9-87AB-4D34-8BD4-7612005F0B64}" destId="{6F90C6A7-288C-4426-80FC-A91A0A8D5658}" srcOrd="9" destOrd="0" presId="urn:microsoft.com/office/officeart/2005/8/layout/pyramid2"/>
    <dgm:cxn modelId="{1952180E-B0E7-4BE1-963C-4710CE1E9980}" type="presParOf" srcId="{4E2983F9-87AB-4D34-8BD4-7612005F0B64}" destId="{E4A0F3D0-1703-4060-810C-31AC4CC27AFA}" srcOrd="10" destOrd="0" presId="urn:microsoft.com/office/officeart/2005/8/layout/pyramid2"/>
    <dgm:cxn modelId="{8857E383-8235-47D4-B45C-CE5CF1A0F6AE}" type="presParOf" srcId="{4E2983F9-87AB-4D34-8BD4-7612005F0B64}" destId="{8B28CAF5-CA61-418D-997E-D185DE9AB3DC}" srcOrd="11" destOrd="0" presId="urn:microsoft.com/office/officeart/2005/8/layout/pyramid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8819AD-4332-4C99-941C-21887F9F112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0F7FC2-60A2-4A96-8D38-50D6B047F859}">
      <dgm:prSet/>
      <dgm:spPr/>
      <dgm:t>
        <a:bodyPr/>
        <a:lstStyle/>
        <a:p>
          <a:pPr algn="ctr" rtl="0"/>
          <a:r>
            <a:rPr lang="ru-RU" dirty="0" smtClean="0"/>
            <a:t>Д.С. Лихачёв</a:t>
          </a:r>
          <a:endParaRPr lang="ru-RU" dirty="0"/>
        </a:p>
      </dgm:t>
    </dgm:pt>
    <dgm:pt modelId="{6C1C90AD-0FB7-49EF-B8AF-1633CF5FE1F6}" type="parTrans" cxnId="{7DDB7272-07BD-4AF4-A4C0-22325CCF8074}">
      <dgm:prSet/>
      <dgm:spPr/>
      <dgm:t>
        <a:bodyPr/>
        <a:lstStyle/>
        <a:p>
          <a:endParaRPr lang="ru-RU"/>
        </a:p>
      </dgm:t>
    </dgm:pt>
    <dgm:pt modelId="{F23DAFE5-574F-41E1-819C-163E32E2F52B}" type="sibTrans" cxnId="{7DDB7272-07BD-4AF4-A4C0-22325CCF8074}">
      <dgm:prSet/>
      <dgm:spPr/>
      <dgm:t>
        <a:bodyPr/>
        <a:lstStyle/>
        <a:p>
          <a:endParaRPr lang="ru-RU"/>
        </a:p>
      </dgm:t>
    </dgm:pt>
    <dgm:pt modelId="{C8D4DC4A-56CB-4D72-AD1E-9398FC083EEB}" type="pres">
      <dgm:prSet presAssocID="{528819AD-4332-4C99-941C-21887F9F11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A5910-767F-4302-8CC6-14D087B066C8}" type="pres">
      <dgm:prSet presAssocID="{2E0F7FC2-60A2-4A96-8D38-50D6B047F8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BC6B4-C117-430F-8EBB-BF726C991059}" type="presOf" srcId="{2E0F7FC2-60A2-4A96-8D38-50D6B047F859}" destId="{374A5910-767F-4302-8CC6-14D087B066C8}" srcOrd="0" destOrd="0" presId="urn:microsoft.com/office/officeart/2005/8/layout/process1"/>
    <dgm:cxn modelId="{7DDB7272-07BD-4AF4-A4C0-22325CCF8074}" srcId="{528819AD-4332-4C99-941C-21887F9F1126}" destId="{2E0F7FC2-60A2-4A96-8D38-50D6B047F859}" srcOrd="0" destOrd="0" parTransId="{6C1C90AD-0FB7-49EF-B8AF-1633CF5FE1F6}" sibTransId="{F23DAFE5-574F-41E1-819C-163E32E2F52B}"/>
    <dgm:cxn modelId="{625355A5-417E-4848-BD77-45FE6FE6941C}" type="presOf" srcId="{528819AD-4332-4C99-941C-21887F9F1126}" destId="{C8D4DC4A-56CB-4D72-AD1E-9398FC083EEB}" srcOrd="0" destOrd="0" presId="urn:microsoft.com/office/officeart/2005/8/layout/process1"/>
    <dgm:cxn modelId="{7B5F4BAD-4A9E-4057-B2A7-FE545EE5205F}" type="presParOf" srcId="{C8D4DC4A-56CB-4D72-AD1E-9398FC083EEB}" destId="{374A5910-767F-4302-8CC6-14D087B066C8}" srcOrd="0" destOrd="0" presId="urn:microsoft.com/office/officeart/2005/8/layout/process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F4C480-76FD-4EF5-828E-48E7C9A23843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AD5B23-ABDA-4C41-87B0-CB54EEF15646}">
      <dgm:prSet/>
      <dgm:spPr/>
      <dgm:t>
        <a:bodyPr/>
        <a:lstStyle/>
        <a:p>
          <a:pPr algn="ctr" rtl="0"/>
          <a:r>
            <a:rPr lang="ru-RU" dirty="0" smtClean="0"/>
            <a:t>Репортаж</a:t>
          </a:r>
          <a:endParaRPr lang="ru-RU" dirty="0"/>
        </a:p>
      </dgm:t>
    </dgm:pt>
    <dgm:pt modelId="{EA54D106-8443-4483-8E2C-F6EC16C59160}" type="parTrans" cxnId="{E479D1B9-5654-4A37-A050-8368FC525EB0}">
      <dgm:prSet/>
      <dgm:spPr/>
      <dgm:t>
        <a:bodyPr/>
        <a:lstStyle/>
        <a:p>
          <a:endParaRPr lang="ru-RU"/>
        </a:p>
      </dgm:t>
    </dgm:pt>
    <dgm:pt modelId="{64F3B2F1-0182-4FB5-88D0-5123F0348E71}" type="sibTrans" cxnId="{E479D1B9-5654-4A37-A050-8368FC525EB0}">
      <dgm:prSet/>
      <dgm:spPr/>
      <dgm:t>
        <a:bodyPr/>
        <a:lstStyle/>
        <a:p>
          <a:endParaRPr lang="ru-RU"/>
        </a:p>
      </dgm:t>
    </dgm:pt>
    <dgm:pt modelId="{DCEFBDE3-B075-4986-A722-AAEF196AA2C1}" type="pres">
      <dgm:prSet presAssocID="{8FF4C480-76FD-4EF5-828E-48E7C9A238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4026D-9A7B-4431-94E0-9433AD39CAF3}" type="pres">
      <dgm:prSet presAssocID="{3FAD5B23-ABDA-4C41-87B0-CB54EEF15646}" presName="circle1" presStyleLbl="node1" presStyleIdx="0" presStyleCnt="1"/>
      <dgm:spPr/>
    </dgm:pt>
    <dgm:pt modelId="{767383E0-B769-4313-8232-57E79FD8378A}" type="pres">
      <dgm:prSet presAssocID="{3FAD5B23-ABDA-4C41-87B0-CB54EEF15646}" presName="space" presStyleCnt="0"/>
      <dgm:spPr/>
    </dgm:pt>
    <dgm:pt modelId="{579428FF-5D57-4824-9139-7A23E62FBD9D}" type="pres">
      <dgm:prSet presAssocID="{3FAD5B23-ABDA-4C41-87B0-CB54EEF15646}" presName="rect1" presStyleLbl="alignAcc1" presStyleIdx="0" presStyleCnt="1"/>
      <dgm:spPr/>
      <dgm:t>
        <a:bodyPr/>
        <a:lstStyle/>
        <a:p>
          <a:endParaRPr lang="ru-RU"/>
        </a:p>
      </dgm:t>
    </dgm:pt>
    <dgm:pt modelId="{23B3CF77-07EC-450B-983C-FB7F1514596D}" type="pres">
      <dgm:prSet presAssocID="{3FAD5B23-ABDA-4C41-87B0-CB54EEF156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9D1B9-5654-4A37-A050-8368FC525EB0}" srcId="{8FF4C480-76FD-4EF5-828E-48E7C9A23843}" destId="{3FAD5B23-ABDA-4C41-87B0-CB54EEF15646}" srcOrd="0" destOrd="0" parTransId="{EA54D106-8443-4483-8E2C-F6EC16C59160}" sibTransId="{64F3B2F1-0182-4FB5-88D0-5123F0348E71}"/>
    <dgm:cxn modelId="{71C82307-2B86-46BA-A00B-C03F83C0DBA4}" type="presOf" srcId="{3FAD5B23-ABDA-4C41-87B0-CB54EEF15646}" destId="{23B3CF77-07EC-450B-983C-FB7F1514596D}" srcOrd="1" destOrd="0" presId="urn:microsoft.com/office/officeart/2005/8/layout/target3"/>
    <dgm:cxn modelId="{E7DDD2BF-0211-46FB-BD90-2598E8E7D443}" type="presOf" srcId="{3FAD5B23-ABDA-4C41-87B0-CB54EEF15646}" destId="{579428FF-5D57-4824-9139-7A23E62FBD9D}" srcOrd="0" destOrd="0" presId="urn:microsoft.com/office/officeart/2005/8/layout/target3"/>
    <dgm:cxn modelId="{1942D6D3-585E-49C7-BC66-8926C636360C}" type="presOf" srcId="{8FF4C480-76FD-4EF5-828E-48E7C9A23843}" destId="{DCEFBDE3-B075-4986-A722-AAEF196AA2C1}" srcOrd="0" destOrd="0" presId="urn:microsoft.com/office/officeart/2005/8/layout/target3"/>
    <dgm:cxn modelId="{DB4234A9-0D98-436D-8C4E-7E4E360D1E7E}" type="presParOf" srcId="{DCEFBDE3-B075-4986-A722-AAEF196AA2C1}" destId="{0A64026D-9A7B-4431-94E0-9433AD39CAF3}" srcOrd="0" destOrd="0" presId="urn:microsoft.com/office/officeart/2005/8/layout/target3"/>
    <dgm:cxn modelId="{3421E8B8-E59A-4FDF-94AB-9AFF637C827A}" type="presParOf" srcId="{DCEFBDE3-B075-4986-A722-AAEF196AA2C1}" destId="{767383E0-B769-4313-8232-57E79FD8378A}" srcOrd="1" destOrd="0" presId="urn:microsoft.com/office/officeart/2005/8/layout/target3"/>
    <dgm:cxn modelId="{6A4C02E7-851F-4AE4-8F70-F3D2317B03CA}" type="presParOf" srcId="{DCEFBDE3-B075-4986-A722-AAEF196AA2C1}" destId="{579428FF-5D57-4824-9139-7A23E62FBD9D}" srcOrd="2" destOrd="0" presId="urn:microsoft.com/office/officeart/2005/8/layout/target3"/>
    <dgm:cxn modelId="{CDE27723-669C-4B71-B4A3-682D134A0287}" type="presParOf" srcId="{DCEFBDE3-B075-4986-A722-AAEF196AA2C1}" destId="{23B3CF77-07EC-450B-983C-FB7F1514596D}" srcOrd="3" destOrd="0" presId="urn:microsoft.com/office/officeart/2005/8/layout/targe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819A8B-24CB-4C58-A5E0-0899958A6D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9CF160-80D2-4FAB-8279-3CEA90B7DB91}">
      <dgm:prSet/>
      <dgm:spPr/>
      <dgm:t>
        <a:bodyPr/>
        <a:lstStyle/>
        <a:p>
          <a:pPr rtl="0"/>
          <a:r>
            <a:rPr lang="ru-RU" dirty="0" smtClean="0"/>
            <a:t>Е.Баратынский «Родина»</a:t>
          </a:r>
          <a:endParaRPr lang="ru-RU" dirty="0"/>
        </a:p>
      </dgm:t>
    </dgm:pt>
    <dgm:pt modelId="{061B5C30-19C2-4737-AD8D-6D6DBB61AD14}" type="parTrans" cxnId="{D3FD419D-424F-4F01-A5CF-DB47FDC9FB57}">
      <dgm:prSet/>
      <dgm:spPr/>
      <dgm:t>
        <a:bodyPr/>
        <a:lstStyle/>
        <a:p>
          <a:endParaRPr lang="ru-RU"/>
        </a:p>
      </dgm:t>
    </dgm:pt>
    <dgm:pt modelId="{5335BFEE-7214-4AC0-BEC9-38FF7027A2A8}" type="sibTrans" cxnId="{D3FD419D-424F-4F01-A5CF-DB47FDC9FB57}">
      <dgm:prSet/>
      <dgm:spPr/>
      <dgm:t>
        <a:bodyPr/>
        <a:lstStyle/>
        <a:p>
          <a:endParaRPr lang="ru-RU"/>
        </a:p>
      </dgm:t>
    </dgm:pt>
    <dgm:pt modelId="{1AA933D0-9D99-4024-9241-1E44D65FE85E}" type="pres">
      <dgm:prSet presAssocID="{ED819A8B-24CB-4C58-A5E0-0899958A6D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7D47A-DA78-4BAA-8F65-54FC312FF936}" type="pres">
      <dgm:prSet presAssocID="{429CF160-80D2-4FAB-8279-3CEA90B7DB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D419D-424F-4F01-A5CF-DB47FDC9FB57}" srcId="{ED819A8B-24CB-4C58-A5E0-0899958A6D7D}" destId="{429CF160-80D2-4FAB-8279-3CEA90B7DB91}" srcOrd="0" destOrd="0" parTransId="{061B5C30-19C2-4737-AD8D-6D6DBB61AD14}" sibTransId="{5335BFEE-7214-4AC0-BEC9-38FF7027A2A8}"/>
    <dgm:cxn modelId="{04BB261A-C080-4C74-99EA-A8A13ED9C319}" type="presOf" srcId="{429CF160-80D2-4FAB-8279-3CEA90B7DB91}" destId="{2967D47A-DA78-4BAA-8F65-54FC312FF936}" srcOrd="0" destOrd="0" presId="urn:microsoft.com/office/officeart/2005/8/layout/vList2"/>
    <dgm:cxn modelId="{8E67943A-867D-4F6F-86DB-A8F9FADFCD8C}" type="presOf" srcId="{ED819A8B-24CB-4C58-A5E0-0899958A6D7D}" destId="{1AA933D0-9D99-4024-9241-1E44D65FE85E}" srcOrd="0" destOrd="0" presId="urn:microsoft.com/office/officeart/2005/8/layout/vList2"/>
    <dgm:cxn modelId="{1E36C099-0435-4848-AE56-BA8F7AD6D65F}" type="presParOf" srcId="{1AA933D0-9D99-4024-9241-1E44D65FE85E}" destId="{2967D47A-DA78-4BAA-8F65-54FC312FF936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8BF1DE-53DB-4AB5-99A2-475BA7CAF0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A22D88-2239-4490-8B09-9567BAD255D3}">
      <dgm:prSet/>
      <dgm:spPr/>
      <dgm:t>
        <a:bodyPr/>
        <a:lstStyle/>
        <a:p>
          <a:pPr rtl="0"/>
          <a:r>
            <a:rPr lang="ru-RU" dirty="0" smtClean="0"/>
            <a:t>Я возвращаюсь к вам поля моих отцов,</a:t>
          </a:r>
          <a:endParaRPr lang="ru-RU" dirty="0"/>
        </a:p>
      </dgm:t>
    </dgm:pt>
    <dgm:pt modelId="{04BF9F69-5E42-4E79-A1DA-E070E7A35E80}" type="parTrans" cxnId="{F92EB443-4008-42E6-86B7-A5710C221709}">
      <dgm:prSet/>
      <dgm:spPr/>
      <dgm:t>
        <a:bodyPr/>
        <a:lstStyle/>
        <a:p>
          <a:endParaRPr lang="ru-RU"/>
        </a:p>
      </dgm:t>
    </dgm:pt>
    <dgm:pt modelId="{2AD6557F-CC97-4A95-A2AD-C7E2F6438828}" type="sibTrans" cxnId="{F92EB443-4008-42E6-86B7-A5710C221709}">
      <dgm:prSet/>
      <dgm:spPr/>
      <dgm:t>
        <a:bodyPr/>
        <a:lstStyle/>
        <a:p>
          <a:endParaRPr lang="ru-RU"/>
        </a:p>
      </dgm:t>
    </dgm:pt>
    <dgm:pt modelId="{3169AB49-6FC9-4191-87BC-72B408739907}">
      <dgm:prSet/>
      <dgm:spPr/>
      <dgm:t>
        <a:bodyPr/>
        <a:lstStyle/>
        <a:p>
          <a:pPr rtl="0"/>
          <a:r>
            <a:rPr lang="ru-RU" dirty="0" smtClean="0"/>
            <a:t>Дубравы мирные, священный сердцу кров!</a:t>
          </a:r>
          <a:endParaRPr lang="ru-RU" dirty="0"/>
        </a:p>
      </dgm:t>
    </dgm:pt>
    <dgm:pt modelId="{03E67F59-54BD-4EA4-97B8-588BAB18CF93}" type="parTrans" cxnId="{1E89A830-9988-4F62-B7EC-E0F6532D1CDB}">
      <dgm:prSet/>
      <dgm:spPr/>
      <dgm:t>
        <a:bodyPr/>
        <a:lstStyle/>
        <a:p>
          <a:endParaRPr lang="ru-RU"/>
        </a:p>
      </dgm:t>
    </dgm:pt>
    <dgm:pt modelId="{1BDBE9F4-249B-4A2B-9ED5-803AE5944FEF}" type="sibTrans" cxnId="{1E89A830-9988-4F62-B7EC-E0F6532D1CDB}">
      <dgm:prSet/>
      <dgm:spPr/>
      <dgm:t>
        <a:bodyPr/>
        <a:lstStyle/>
        <a:p>
          <a:endParaRPr lang="ru-RU"/>
        </a:p>
      </dgm:t>
    </dgm:pt>
    <dgm:pt modelId="{C7FF912F-418F-4E77-9BEF-B309A54ED037}">
      <dgm:prSet/>
      <dgm:spPr/>
      <dgm:t>
        <a:bodyPr/>
        <a:lstStyle/>
        <a:p>
          <a:pPr rtl="0"/>
          <a:r>
            <a:rPr lang="ru-RU" dirty="0" smtClean="0"/>
            <a:t>Я возвращаюсь к вам, домашние иконы…</a:t>
          </a:r>
          <a:endParaRPr lang="ru-RU" dirty="0"/>
        </a:p>
      </dgm:t>
    </dgm:pt>
    <dgm:pt modelId="{ACE44A0D-0E7A-4094-A326-422E62E440E1}" type="parTrans" cxnId="{3834A02A-C17A-48A4-9BD2-3E04E7D330A9}">
      <dgm:prSet/>
      <dgm:spPr/>
      <dgm:t>
        <a:bodyPr/>
        <a:lstStyle/>
        <a:p>
          <a:endParaRPr lang="ru-RU"/>
        </a:p>
      </dgm:t>
    </dgm:pt>
    <dgm:pt modelId="{1CA07697-F99B-476F-A76E-98E9F93A4832}" type="sibTrans" cxnId="{3834A02A-C17A-48A4-9BD2-3E04E7D330A9}">
      <dgm:prSet/>
      <dgm:spPr/>
      <dgm:t>
        <a:bodyPr/>
        <a:lstStyle/>
        <a:p>
          <a:endParaRPr lang="ru-RU"/>
        </a:p>
      </dgm:t>
    </dgm:pt>
    <dgm:pt modelId="{49AE5FF2-8FED-4A77-BF51-23BEAD38E4CD}">
      <dgm:prSet/>
      <dgm:spPr/>
      <dgm:t>
        <a:bodyPr/>
        <a:lstStyle/>
        <a:p>
          <a:pPr rtl="0"/>
          <a:r>
            <a:rPr lang="ru-RU" dirty="0" smtClean="0"/>
            <a:t>О, дом отеческий! О, край всегда любимый!</a:t>
          </a:r>
          <a:endParaRPr lang="ru-RU" dirty="0"/>
        </a:p>
      </dgm:t>
    </dgm:pt>
    <dgm:pt modelId="{75E0D6AF-4151-4F7C-9176-EEF0514012D5}" type="parTrans" cxnId="{7C1F78AD-F1F1-452D-AED8-5C3C4B76D77E}">
      <dgm:prSet/>
      <dgm:spPr/>
      <dgm:t>
        <a:bodyPr/>
        <a:lstStyle/>
        <a:p>
          <a:endParaRPr lang="ru-RU"/>
        </a:p>
      </dgm:t>
    </dgm:pt>
    <dgm:pt modelId="{18D9269E-BC76-489C-8F22-3FACF192B10A}" type="sibTrans" cxnId="{7C1F78AD-F1F1-452D-AED8-5C3C4B76D77E}">
      <dgm:prSet/>
      <dgm:spPr/>
      <dgm:t>
        <a:bodyPr/>
        <a:lstStyle/>
        <a:p>
          <a:endParaRPr lang="ru-RU"/>
        </a:p>
      </dgm:t>
    </dgm:pt>
    <dgm:pt modelId="{33A218C6-4755-4BC5-B214-E056D93D9BE7}">
      <dgm:prSet/>
      <dgm:spPr/>
      <dgm:t>
        <a:bodyPr/>
        <a:lstStyle/>
        <a:p>
          <a:pPr rtl="0"/>
          <a:r>
            <a:rPr lang="ru-RU" dirty="0" smtClean="0"/>
            <a:t>Родные небеса! Незвучный голос мой</a:t>
          </a:r>
          <a:endParaRPr lang="ru-RU" dirty="0"/>
        </a:p>
      </dgm:t>
    </dgm:pt>
    <dgm:pt modelId="{3A843BC6-6234-4A88-BC58-FB34C890B5E9}" type="parTrans" cxnId="{842ACC80-D4A7-437F-98DD-2421433ECB02}">
      <dgm:prSet/>
      <dgm:spPr/>
      <dgm:t>
        <a:bodyPr/>
        <a:lstStyle/>
        <a:p>
          <a:endParaRPr lang="ru-RU"/>
        </a:p>
      </dgm:t>
    </dgm:pt>
    <dgm:pt modelId="{FD62357E-58B1-45B2-8A2E-434572BC9621}" type="sibTrans" cxnId="{842ACC80-D4A7-437F-98DD-2421433ECB02}">
      <dgm:prSet/>
      <dgm:spPr/>
      <dgm:t>
        <a:bodyPr/>
        <a:lstStyle/>
        <a:p>
          <a:endParaRPr lang="ru-RU"/>
        </a:p>
      </dgm:t>
    </dgm:pt>
    <dgm:pt modelId="{5A7779B5-1105-4460-B320-4056754BEB85}">
      <dgm:prSet/>
      <dgm:spPr/>
      <dgm:t>
        <a:bodyPr/>
        <a:lstStyle/>
        <a:p>
          <a:pPr rtl="0"/>
          <a:r>
            <a:rPr lang="ru-RU" dirty="0" smtClean="0"/>
            <a:t>В стихах задумчивых вас пел в стране чужой,</a:t>
          </a:r>
          <a:endParaRPr lang="ru-RU" dirty="0"/>
        </a:p>
      </dgm:t>
    </dgm:pt>
    <dgm:pt modelId="{5F751190-D5B3-4E3F-A06E-99731846100F}" type="parTrans" cxnId="{7CE2A08C-7D5A-4ACA-BBA8-489C708FC2D6}">
      <dgm:prSet/>
      <dgm:spPr/>
      <dgm:t>
        <a:bodyPr/>
        <a:lstStyle/>
        <a:p>
          <a:endParaRPr lang="ru-RU"/>
        </a:p>
      </dgm:t>
    </dgm:pt>
    <dgm:pt modelId="{DD4B68F0-BF3F-4BB0-8020-74802FB7D125}" type="sibTrans" cxnId="{7CE2A08C-7D5A-4ACA-BBA8-489C708FC2D6}">
      <dgm:prSet/>
      <dgm:spPr/>
      <dgm:t>
        <a:bodyPr/>
        <a:lstStyle/>
        <a:p>
          <a:endParaRPr lang="ru-RU"/>
        </a:p>
      </dgm:t>
    </dgm:pt>
    <dgm:pt modelId="{84A80F73-F1F3-4062-BF1E-E33E29049F5B}">
      <dgm:prSet/>
      <dgm:spPr/>
      <dgm:t>
        <a:bodyPr/>
        <a:lstStyle/>
        <a:p>
          <a:pPr rtl="0"/>
          <a:r>
            <a:rPr lang="ru-RU" dirty="0" smtClean="0"/>
            <a:t>Вы мне повеете спокойствием и счастьем.</a:t>
          </a:r>
          <a:endParaRPr lang="ru-RU" dirty="0"/>
        </a:p>
      </dgm:t>
    </dgm:pt>
    <dgm:pt modelId="{E5A33696-6B87-4DAA-8956-A9AADE68C9B3}" type="parTrans" cxnId="{6C687693-9770-489B-82A1-8BB3B63E6B25}">
      <dgm:prSet/>
      <dgm:spPr/>
      <dgm:t>
        <a:bodyPr/>
        <a:lstStyle/>
        <a:p>
          <a:endParaRPr lang="ru-RU"/>
        </a:p>
      </dgm:t>
    </dgm:pt>
    <dgm:pt modelId="{8E621F61-AF3F-43ED-A08E-CE1DED90AB99}" type="sibTrans" cxnId="{6C687693-9770-489B-82A1-8BB3B63E6B25}">
      <dgm:prSet/>
      <dgm:spPr/>
      <dgm:t>
        <a:bodyPr/>
        <a:lstStyle/>
        <a:p>
          <a:endParaRPr lang="ru-RU"/>
        </a:p>
      </dgm:t>
    </dgm:pt>
    <dgm:pt modelId="{84EB9E20-449E-4E44-96FF-184A9FFC2CC4}" type="pres">
      <dgm:prSet presAssocID="{D98BF1DE-53DB-4AB5-99A2-475BA7CAF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975BCD-DEEE-4B81-AD97-4BFEA68DBD22}" type="pres">
      <dgm:prSet presAssocID="{2AA22D88-2239-4490-8B09-9567BAD255D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F268B-D151-4ABF-AE1A-011B87BE8C2D}" type="pres">
      <dgm:prSet presAssocID="{2AD6557F-CC97-4A95-A2AD-C7E2F6438828}" presName="spacer" presStyleCnt="0"/>
      <dgm:spPr/>
    </dgm:pt>
    <dgm:pt modelId="{0E0DC419-E0E6-4A5E-9C88-01651AF288D7}" type="pres">
      <dgm:prSet presAssocID="{3169AB49-6FC9-4191-87BC-72B40873990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F8F7-2998-402B-BBF7-EB665A3B89F3}" type="pres">
      <dgm:prSet presAssocID="{1BDBE9F4-249B-4A2B-9ED5-803AE5944FEF}" presName="spacer" presStyleCnt="0"/>
      <dgm:spPr/>
    </dgm:pt>
    <dgm:pt modelId="{5B62C68E-3F36-4AE9-A611-D379BDFDA735}" type="pres">
      <dgm:prSet presAssocID="{C7FF912F-418F-4E77-9BEF-B309A54ED03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40037-45F8-47BC-9494-90BD2B2ABAFB}" type="pres">
      <dgm:prSet presAssocID="{1CA07697-F99B-476F-A76E-98E9F93A4832}" presName="spacer" presStyleCnt="0"/>
      <dgm:spPr/>
    </dgm:pt>
    <dgm:pt modelId="{E8808118-A730-4517-AA61-2673628C0154}" type="pres">
      <dgm:prSet presAssocID="{49AE5FF2-8FED-4A77-BF51-23BEAD38E4C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044F-D88D-4463-B4BE-13AA9370EC86}" type="pres">
      <dgm:prSet presAssocID="{18D9269E-BC76-489C-8F22-3FACF192B10A}" presName="spacer" presStyleCnt="0"/>
      <dgm:spPr/>
    </dgm:pt>
    <dgm:pt modelId="{56A48261-AE36-4CA9-AE42-0DEDD9548D68}" type="pres">
      <dgm:prSet presAssocID="{33A218C6-4755-4BC5-B214-E056D93D9BE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59073-AF5C-4192-82D6-8291A845BF52}" type="pres">
      <dgm:prSet presAssocID="{FD62357E-58B1-45B2-8A2E-434572BC9621}" presName="spacer" presStyleCnt="0"/>
      <dgm:spPr/>
    </dgm:pt>
    <dgm:pt modelId="{E425045F-719D-405A-B802-C2C3EE14AF32}" type="pres">
      <dgm:prSet presAssocID="{5A7779B5-1105-4460-B320-4056754BEB8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2CFEB-349F-442D-9E74-7DF0FE8CDC8C}" type="pres">
      <dgm:prSet presAssocID="{DD4B68F0-BF3F-4BB0-8020-74802FB7D125}" presName="spacer" presStyleCnt="0"/>
      <dgm:spPr/>
    </dgm:pt>
    <dgm:pt modelId="{17273639-6930-413F-B892-3CC161BF8E64}" type="pres">
      <dgm:prSet presAssocID="{84A80F73-F1F3-4062-BF1E-E33E29049F5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9A830-9988-4F62-B7EC-E0F6532D1CDB}" srcId="{D98BF1DE-53DB-4AB5-99A2-475BA7CAF077}" destId="{3169AB49-6FC9-4191-87BC-72B408739907}" srcOrd="1" destOrd="0" parTransId="{03E67F59-54BD-4EA4-97B8-588BAB18CF93}" sibTransId="{1BDBE9F4-249B-4A2B-9ED5-803AE5944FEF}"/>
    <dgm:cxn modelId="{194BF355-5698-42BF-80C4-790E0EECB541}" type="presOf" srcId="{33A218C6-4755-4BC5-B214-E056D93D9BE7}" destId="{56A48261-AE36-4CA9-AE42-0DEDD9548D68}" srcOrd="0" destOrd="0" presId="urn:microsoft.com/office/officeart/2005/8/layout/vList2"/>
    <dgm:cxn modelId="{7CE2A08C-7D5A-4ACA-BBA8-489C708FC2D6}" srcId="{D98BF1DE-53DB-4AB5-99A2-475BA7CAF077}" destId="{5A7779B5-1105-4460-B320-4056754BEB85}" srcOrd="5" destOrd="0" parTransId="{5F751190-D5B3-4E3F-A06E-99731846100F}" sibTransId="{DD4B68F0-BF3F-4BB0-8020-74802FB7D125}"/>
    <dgm:cxn modelId="{EDBC25D1-CE84-4706-BBFC-B845E1BB9964}" type="presOf" srcId="{3169AB49-6FC9-4191-87BC-72B408739907}" destId="{0E0DC419-E0E6-4A5E-9C88-01651AF288D7}" srcOrd="0" destOrd="0" presId="urn:microsoft.com/office/officeart/2005/8/layout/vList2"/>
    <dgm:cxn modelId="{6C687693-9770-489B-82A1-8BB3B63E6B25}" srcId="{D98BF1DE-53DB-4AB5-99A2-475BA7CAF077}" destId="{84A80F73-F1F3-4062-BF1E-E33E29049F5B}" srcOrd="6" destOrd="0" parTransId="{E5A33696-6B87-4DAA-8956-A9AADE68C9B3}" sibTransId="{8E621F61-AF3F-43ED-A08E-CE1DED90AB99}"/>
    <dgm:cxn modelId="{433969E2-1C43-4E24-A7F2-A4F0C2165723}" type="presOf" srcId="{84A80F73-F1F3-4062-BF1E-E33E29049F5B}" destId="{17273639-6930-413F-B892-3CC161BF8E64}" srcOrd="0" destOrd="0" presId="urn:microsoft.com/office/officeart/2005/8/layout/vList2"/>
    <dgm:cxn modelId="{BBE1DF0C-4413-435A-8145-04099B0335D4}" type="presOf" srcId="{49AE5FF2-8FED-4A77-BF51-23BEAD38E4CD}" destId="{E8808118-A730-4517-AA61-2673628C0154}" srcOrd="0" destOrd="0" presId="urn:microsoft.com/office/officeart/2005/8/layout/vList2"/>
    <dgm:cxn modelId="{7C1F78AD-F1F1-452D-AED8-5C3C4B76D77E}" srcId="{D98BF1DE-53DB-4AB5-99A2-475BA7CAF077}" destId="{49AE5FF2-8FED-4A77-BF51-23BEAD38E4CD}" srcOrd="3" destOrd="0" parTransId="{75E0D6AF-4151-4F7C-9176-EEF0514012D5}" sibTransId="{18D9269E-BC76-489C-8F22-3FACF192B10A}"/>
    <dgm:cxn modelId="{92650221-C4F2-4FAD-BE5D-2E2BE15A66BA}" type="presOf" srcId="{5A7779B5-1105-4460-B320-4056754BEB85}" destId="{E425045F-719D-405A-B802-C2C3EE14AF32}" srcOrd="0" destOrd="0" presId="urn:microsoft.com/office/officeart/2005/8/layout/vList2"/>
    <dgm:cxn modelId="{3834A02A-C17A-48A4-9BD2-3E04E7D330A9}" srcId="{D98BF1DE-53DB-4AB5-99A2-475BA7CAF077}" destId="{C7FF912F-418F-4E77-9BEF-B309A54ED037}" srcOrd="2" destOrd="0" parTransId="{ACE44A0D-0E7A-4094-A326-422E62E440E1}" sibTransId="{1CA07697-F99B-476F-A76E-98E9F93A4832}"/>
    <dgm:cxn modelId="{CA426494-18E1-47D8-BF1A-8AA150A55BF5}" type="presOf" srcId="{2AA22D88-2239-4490-8B09-9567BAD255D3}" destId="{96975BCD-DEEE-4B81-AD97-4BFEA68DBD22}" srcOrd="0" destOrd="0" presId="urn:microsoft.com/office/officeart/2005/8/layout/vList2"/>
    <dgm:cxn modelId="{EF57961F-D47B-44CD-8AB9-C166FA126BA4}" type="presOf" srcId="{C7FF912F-418F-4E77-9BEF-B309A54ED037}" destId="{5B62C68E-3F36-4AE9-A611-D379BDFDA735}" srcOrd="0" destOrd="0" presId="urn:microsoft.com/office/officeart/2005/8/layout/vList2"/>
    <dgm:cxn modelId="{842ACC80-D4A7-437F-98DD-2421433ECB02}" srcId="{D98BF1DE-53DB-4AB5-99A2-475BA7CAF077}" destId="{33A218C6-4755-4BC5-B214-E056D93D9BE7}" srcOrd="4" destOrd="0" parTransId="{3A843BC6-6234-4A88-BC58-FB34C890B5E9}" sibTransId="{FD62357E-58B1-45B2-8A2E-434572BC9621}"/>
    <dgm:cxn modelId="{8541031B-ED00-4C4B-8C5D-2C77DF761C37}" type="presOf" srcId="{D98BF1DE-53DB-4AB5-99A2-475BA7CAF077}" destId="{84EB9E20-449E-4E44-96FF-184A9FFC2CC4}" srcOrd="0" destOrd="0" presId="urn:microsoft.com/office/officeart/2005/8/layout/vList2"/>
    <dgm:cxn modelId="{F92EB443-4008-42E6-86B7-A5710C221709}" srcId="{D98BF1DE-53DB-4AB5-99A2-475BA7CAF077}" destId="{2AA22D88-2239-4490-8B09-9567BAD255D3}" srcOrd="0" destOrd="0" parTransId="{04BF9F69-5E42-4E79-A1DA-E070E7A35E80}" sibTransId="{2AD6557F-CC97-4A95-A2AD-C7E2F6438828}"/>
    <dgm:cxn modelId="{1DD16B1A-6869-4BE6-BBEC-445C8703CA60}" type="presParOf" srcId="{84EB9E20-449E-4E44-96FF-184A9FFC2CC4}" destId="{96975BCD-DEEE-4B81-AD97-4BFEA68DBD22}" srcOrd="0" destOrd="0" presId="urn:microsoft.com/office/officeart/2005/8/layout/vList2"/>
    <dgm:cxn modelId="{4AD466DC-9EAE-4C00-8318-690F7A5C3009}" type="presParOf" srcId="{84EB9E20-449E-4E44-96FF-184A9FFC2CC4}" destId="{87DF268B-D151-4ABF-AE1A-011B87BE8C2D}" srcOrd="1" destOrd="0" presId="urn:microsoft.com/office/officeart/2005/8/layout/vList2"/>
    <dgm:cxn modelId="{5B568389-3729-4D16-9090-B38DB09CE6AE}" type="presParOf" srcId="{84EB9E20-449E-4E44-96FF-184A9FFC2CC4}" destId="{0E0DC419-E0E6-4A5E-9C88-01651AF288D7}" srcOrd="2" destOrd="0" presId="urn:microsoft.com/office/officeart/2005/8/layout/vList2"/>
    <dgm:cxn modelId="{1F641E19-FDCF-43E7-81D5-A9DC97954542}" type="presParOf" srcId="{84EB9E20-449E-4E44-96FF-184A9FFC2CC4}" destId="{4F54F8F7-2998-402B-BBF7-EB665A3B89F3}" srcOrd="3" destOrd="0" presId="urn:microsoft.com/office/officeart/2005/8/layout/vList2"/>
    <dgm:cxn modelId="{1CE5668F-C7B9-452A-BE6A-EE915B037962}" type="presParOf" srcId="{84EB9E20-449E-4E44-96FF-184A9FFC2CC4}" destId="{5B62C68E-3F36-4AE9-A611-D379BDFDA735}" srcOrd="4" destOrd="0" presId="urn:microsoft.com/office/officeart/2005/8/layout/vList2"/>
    <dgm:cxn modelId="{998CBC10-D986-474D-910B-0DCAED7605FB}" type="presParOf" srcId="{84EB9E20-449E-4E44-96FF-184A9FFC2CC4}" destId="{82840037-45F8-47BC-9494-90BD2B2ABAFB}" srcOrd="5" destOrd="0" presId="urn:microsoft.com/office/officeart/2005/8/layout/vList2"/>
    <dgm:cxn modelId="{3C365B46-00F6-4B95-B5C1-977EFFD9993F}" type="presParOf" srcId="{84EB9E20-449E-4E44-96FF-184A9FFC2CC4}" destId="{E8808118-A730-4517-AA61-2673628C0154}" srcOrd="6" destOrd="0" presId="urn:microsoft.com/office/officeart/2005/8/layout/vList2"/>
    <dgm:cxn modelId="{0602E20B-DF28-48AC-9F77-6EDEC6B705E1}" type="presParOf" srcId="{84EB9E20-449E-4E44-96FF-184A9FFC2CC4}" destId="{B279044F-D88D-4463-B4BE-13AA9370EC86}" srcOrd="7" destOrd="0" presId="urn:microsoft.com/office/officeart/2005/8/layout/vList2"/>
    <dgm:cxn modelId="{06105181-7C78-48D2-9917-A3AD44AE8FE9}" type="presParOf" srcId="{84EB9E20-449E-4E44-96FF-184A9FFC2CC4}" destId="{56A48261-AE36-4CA9-AE42-0DEDD9548D68}" srcOrd="8" destOrd="0" presId="urn:microsoft.com/office/officeart/2005/8/layout/vList2"/>
    <dgm:cxn modelId="{CEC45C38-5EF0-4E2F-A42B-C29AF6FB77C2}" type="presParOf" srcId="{84EB9E20-449E-4E44-96FF-184A9FFC2CC4}" destId="{D3459073-AF5C-4192-82D6-8291A845BF52}" srcOrd="9" destOrd="0" presId="urn:microsoft.com/office/officeart/2005/8/layout/vList2"/>
    <dgm:cxn modelId="{9C77F74C-60E3-45F3-AE61-A1131FF19F1E}" type="presParOf" srcId="{84EB9E20-449E-4E44-96FF-184A9FFC2CC4}" destId="{E425045F-719D-405A-B802-C2C3EE14AF32}" srcOrd="10" destOrd="0" presId="urn:microsoft.com/office/officeart/2005/8/layout/vList2"/>
    <dgm:cxn modelId="{367FFBE5-0646-4859-B277-CA99B180A299}" type="presParOf" srcId="{84EB9E20-449E-4E44-96FF-184A9FFC2CC4}" destId="{EC72CFEB-349F-442D-9E74-7DF0FE8CDC8C}" srcOrd="11" destOrd="0" presId="urn:microsoft.com/office/officeart/2005/8/layout/vList2"/>
    <dgm:cxn modelId="{4219F593-89E7-48B2-8180-7DC3B40EE7B2}" type="presParOf" srcId="{84EB9E20-449E-4E44-96FF-184A9FFC2CC4}" destId="{17273639-6930-413F-B892-3CC161BF8E64}" srcOrd="1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2F2946-2562-4FD6-85EA-AE70B81A3E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95872-4AE7-4887-9D0E-737098197684}">
      <dgm:prSet/>
      <dgm:spPr/>
      <dgm:t>
        <a:bodyPr/>
        <a:lstStyle/>
        <a:p>
          <a:pPr algn="ctr" rtl="0"/>
          <a:r>
            <a:rPr lang="ru-RU" dirty="0" smtClean="0"/>
            <a:t>С чего начинается Родина?</a:t>
          </a:r>
          <a:endParaRPr lang="ru-RU" dirty="0"/>
        </a:p>
      </dgm:t>
    </dgm:pt>
    <dgm:pt modelId="{A8AA4B68-0884-4E5A-9097-0DEED2FE5B8F}" type="parTrans" cxnId="{A702F1EF-AEEC-43FF-9172-B390416F1090}">
      <dgm:prSet/>
      <dgm:spPr/>
      <dgm:t>
        <a:bodyPr/>
        <a:lstStyle/>
        <a:p>
          <a:endParaRPr lang="ru-RU"/>
        </a:p>
      </dgm:t>
    </dgm:pt>
    <dgm:pt modelId="{19D4B7E9-5922-4FE1-9C11-6CCA8C7F021A}" type="sibTrans" cxnId="{A702F1EF-AEEC-43FF-9172-B390416F1090}">
      <dgm:prSet/>
      <dgm:spPr/>
      <dgm:t>
        <a:bodyPr/>
        <a:lstStyle/>
        <a:p>
          <a:endParaRPr lang="ru-RU"/>
        </a:p>
      </dgm:t>
    </dgm:pt>
    <dgm:pt modelId="{7EEDC9D7-5025-4AB5-808D-622C57F79539}" type="pres">
      <dgm:prSet presAssocID="{D52F2946-2562-4FD6-85EA-AE70B81A3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DCDA5-7253-4583-88FB-47ED44790B27}" type="pres">
      <dgm:prSet presAssocID="{1C995872-4AE7-4887-9D0E-7370981976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2F1EF-AEEC-43FF-9172-B390416F1090}" srcId="{D52F2946-2562-4FD6-85EA-AE70B81A3E6F}" destId="{1C995872-4AE7-4887-9D0E-737098197684}" srcOrd="0" destOrd="0" parTransId="{A8AA4B68-0884-4E5A-9097-0DEED2FE5B8F}" sibTransId="{19D4B7E9-5922-4FE1-9C11-6CCA8C7F021A}"/>
    <dgm:cxn modelId="{18BF6153-66D5-4A71-8A30-EFCA97CB0F41}" type="presOf" srcId="{1C995872-4AE7-4887-9D0E-737098197684}" destId="{5C4DCDA5-7253-4583-88FB-47ED44790B27}" srcOrd="0" destOrd="0" presId="urn:microsoft.com/office/officeart/2005/8/layout/vList2"/>
    <dgm:cxn modelId="{EB5C5C1D-7A1B-4DD6-87EB-E311534C79CB}" type="presOf" srcId="{D52F2946-2562-4FD6-85EA-AE70B81A3E6F}" destId="{7EEDC9D7-5025-4AB5-808D-622C57F79539}" srcOrd="0" destOrd="0" presId="urn:microsoft.com/office/officeart/2005/8/layout/vList2"/>
    <dgm:cxn modelId="{6043801B-D166-43F7-B9FD-BFA5DC1A3ACD}" type="presParOf" srcId="{7EEDC9D7-5025-4AB5-808D-622C57F79539}" destId="{5C4DCDA5-7253-4583-88FB-47ED44790B27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4166C-0C6F-4287-A8A5-EE46108EE965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8AE07-42F8-411A-BD78-5C7C694FFEED}">
      <dgm:prSet custT="1"/>
      <dgm:spPr/>
      <dgm:t>
        <a:bodyPr/>
        <a:lstStyle/>
        <a:p>
          <a:pPr rtl="0"/>
          <a:r>
            <a:rPr lang="ru-RU" sz="3200" b="1" dirty="0" smtClean="0"/>
            <a:t>1. Разговорный </a:t>
          </a:r>
          <a:endParaRPr lang="ru-RU" sz="3200" b="1" dirty="0"/>
        </a:p>
      </dgm:t>
    </dgm:pt>
    <dgm:pt modelId="{B6DBD7ED-68EC-4CCE-8974-B2767F441EB5}" type="parTrans" cxnId="{68BDFFFB-5C29-49FA-93B8-06AB41993BC3}">
      <dgm:prSet/>
      <dgm:spPr/>
      <dgm:t>
        <a:bodyPr/>
        <a:lstStyle/>
        <a:p>
          <a:endParaRPr lang="ru-RU"/>
        </a:p>
      </dgm:t>
    </dgm:pt>
    <dgm:pt modelId="{1CB270CC-3D1F-4073-9C47-D21ABA03171C}" type="sibTrans" cxnId="{68BDFFFB-5C29-49FA-93B8-06AB41993BC3}">
      <dgm:prSet/>
      <dgm:spPr/>
      <dgm:t>
        <a:bodyPr/>
        <a:lstStyle/>
        <a:p>
          <a:endParaRPr lang="ru-RU"/>
        </a:p>
      </dgm:t>
    </dgm:pt>
    <dgm:pt modelId="{681FD5B8-9011-4ED1-AAAB-C85FED13E87D}">
      <dgm:prSet custT="1"/>
      <dgm:spPr/>
      <dgm:t>
        <a:bodyPr/>
        <a:lstStyle/>
        <a:p>
          <a:pPr rtl="0"/>
          <a:r>
            <a:rPr lang="ru-RU" sz="3200" b="1" i="0" dirty="0" smtClean="0"/>
            <a:t>2. Художественный</a:t>
          </a:r>
          <a:endParaRPr lang="ru-RU" sz="3200" b="1" i="0" dirty="0"/>
        </a:p>
      </dgm:t>
    </dgm:pt>
    <dgm:pt modelId="{5A823DEF-30CC-4B2E-B55F-A863190A4549}" type="parTrans" cxnId="{8EEF4AA6-AB05-425F-9B31-416A0BC5CDFC}">
      <dgm:prSet/>
      <dgm:spPr/>
      <dgm:t>
        <a:bodyPr/>
        <a:lstStyle/>
        <a:p>
          <a:endParaRPr lang="ru-RU"/>
        </a:p>
      </dgm:t>
    </dgm:pt>
    <dgm:pt modelId="{097469B3-596D-4381-9DCD-31548D39EBEA}" type="sibTrans" cxnId="{8EEF4AA6-AB05-425F-9B31-416A0BC5CDFC}">
      <dgm:prSet/>
      <dgm:spPr/>
      <dgm:t>
        <a:bodyPr/>
        <a:lstStyle/>
        <a:p>
          <a:endParaRPr lang="ru-RU"/>
        </a:p>
      </dgm:t>
    </dgm:pt>
    <dgm:pt modelId="{B80FB43E-4F66-4D44-BA61-DA5F225ECA8F}">
      <dgm:prSet custT="1"/>
      <dgm:spPr/>
      <dgm:t>
        <a:bodyPr/>
        <a:lstStyle/>
        <a:p>
          <a:pPr rtl="0"/>
          <a:r>
            <a:rPr lang="ru-RU" sz="3200" b="1" dirty="0" smtClean="0"/>
            <a:t>3. Научный                       </a:t>
          </a:r>
          <a:endParaRPr lang="ru-RU" sz="3200" b="1" dirty="0"/>
        </a:p>
      </dgm:t>
    </dgm:pt>
    <dgm:pt modelId="{CF2BA38F-2D24-4D0D-B209-878032056231}" type="parTrans" cxnId="{A533BD09-9186-445C-8F9F-9B27EB7C20F0}">
      <dgm:prSet/>
      <dgm:spPr/>
      <dgm:t>
        <a:bodyPr/>
        <a:lstStyle/>
        <a:p>
          <a:endParaRPr lang="ru-RU"/>
        </a:p>
      </dgm:t>
    </dgm:pt>
    <dgm:pt modelId="{7FD7BB7F-32C7-46D5-8D25-C4FF83FE211E}" type="sibTrans" cxnId="{A533BD09-9186-445C-8F9F-9B27EB7C20F0}">
      <dgm:prSet/>
      <dgm:spPr/>
      <dgm:t>
        <a:bodyPr/>
        <a:lstStyle/>
        <a:p>
          <a:endParaRPr lang="ru-RU"/>
        </a:p>
      </dgm:t>
    </dgm:pt>
    <dgm:pt modelId="{5901ECA1-604E-4087-A209-C63099D8C228}">
      <dgm:prSet custT="1"/>
      <dgm:spPr/>
      <dgm:t>
        <a:bodyPr/>
        <a:lstStyle/>
        <a:p>
          <a:pPr rtl="0"/>
          <a:r>
            <a:rPr lang="ru-RU" sz="3200" b="1" dirty="0" smtClean="0"/>
            <a:t>4. Официально-деловой</a:t>
          </a:r>
          <a:endParaRPr lang="ru-RU" sz="3200" b="1" dirty="0"/>
        </a:p>
      </dgm:t>
    </dgm:pt>
    <dgm:pt modelId="{C44EDE28-BA56-402B-A87B-77A1BD182469}" type="parTrans" cxnId="{37196125-1DB9-47D0-B8E1-F9A5F9140F94}">
      <dgm:prSet/>
      <dgm:spPr/>
      <dgm:t>
        <a:bodyPr/>
        <a:lstStyle/>
        <a:p>
          <a:endParaRPr lang="ru-RU"/>
        </a:p>
      </dgm:t>
    </dgm:pt>
    <dgm:pt modelId="{ACD1AF27-D62B-4129-A647-6AE2B8D45D94}" type="sibTrans" cxnId="{37196125-1DB9-47D0-B8E1-F9A5F9140F94}">
      <dgm:prSet/>
      <dgm:spPr/>
      <dgm:t>
        <a:bodyPr/>
        <a:lstStyle/>
        <a:p>
          <a:endParaRPr lang="ru-RU"/>
        </a:p>
      </dgm:t>
    </dgm:pt>
    <dgm:pt modelId="{03C80C53-AECB-42F1-B891-97724D99E8A5}">
      <dgm:prSet custT="1"/>
      <dgm:spPr/>
      <dgm:t>
        <a:bodyPr/>
        <a:lstStyle/>
        <a:p>
          <a:pPr rtl="0"/>
          <a:r>
            <a:rPr lang="ru-RU" sz="3200" b="1" dirty="0" smtClean="0"/>
            <a:t>5. Публицистический</a:t>
          </a:r>
          <a:endParaRPr lang="ru-RU" sz="3200" b="1" dirty="0"/>
        </a:p>
      </dgm:t>
    </dgm:pt>
    <dgm:pt modelId="{3B73C28D-76A0-4BC0-A82C-2EFAD160A3D1}" type="parTrans" cxnId="{52C0BC3B-AB0A-4272-8B7F-A0F37C745B9E}">
      <dgm:prSet/>
      <dgm:spPr/>
      <dgm:t>
        <a:bodyPr/>
        <a:lstStyle/>
        <a:p>
          <a:endParaRPr lang="ru-RU"/>
        </a:p>
      </dgm:t>
    </dgm:pt>
    <dgm:pt modelId="{ED72AA1A-6DFF-4B89-A48D-B50623A903B7}" type="sibTrans" cxnId="{52C0BC3B-AB0A-4272-8B7F-A0F37C745B9E}">
      <dgm:prSet/>
      <dgm:spPr/>
      <dgm:t>
        <a:bodyPr/>
        <a:lstStyle/>
        <a:p>
          <a:endParaRPr lang="ru-RU"/>
        </a:p>
      </dgm:t>
    </dgm:pt>
    <dgm:pt modelId="{84C41C04-2798-4531-900D-F0AFE46ADCC4}" type="pres">
      <dgm:prSet presAssocID="{D6B4166C-0C6F-4287-A8A5-EE46108EE9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C9236B-9435-468E-AB9B-A8E88391D7AA}" type="pres">
      <dgm:prSet presAssocID="{E548AE07-42F8-411A-BD78-5C7C694FFEED}" presName="parentLin" presStyleCnt="0"/>
      <dgm:spPr/>
    </dgm:pt>
    <dgm:pt modelId="{2C38C320-AE29-443F-BF22-DD1C4F0A95FA}" type="pres">
      <dgm:prSet presAssocID="{E548AE07-42F8-411A-BD78-5C7C694FFEE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5B022F0-B62D-46ED-B7A7-41BE87BA0587}" type="pres">
      <dgm:prSet presAssocID="{E548AE07-42F8-411A-BD78-5C7C694FFEED}" presName="parentText" presStyleLbl="node1" presStyleIdx="0" presStyleCnt="5" custLinFactX="22741" custLinFactNeighborX="100000" custLinFactNeighborY="366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059FB-39D7-4EB0-8E78-8CEC7ED64BE5}" type="pres">
      <dgm:prSet presAssocID="{E548AE07-42F8-411A-BD78-5C7C694FFEED}" presName="negativeSpace" presStyleCnt="0"/>
      <dgm:spPr/>
    </dgm:pt>
    <dgm:pt modelId="{34069309-D4AE-43A1-8F3F-47E34C00BC08}" type="pres">
      <dgm:prSet presAssocID="{E548AE07-42F8-411A-BD78-5C7C694FFEED}" presName="childText" presStyleLbl="conFgAcc1" presStyleIdx="0" presStyleCnt="5">
        <dgm:presLayoutVars>
          <dgm:bulletEnabled val="1"/>
        </dgm:presLayoutVars>
      </dgm:prSet>
      <dgm:spPr/>
    </dgm:pt>
    <dgm:pt modelId="{A38A5D14-1A59-4E19-9AC0-459015502DB3}" type="pres">
      <dgm:prSet presAssocID="{1CB270CC-3D1F-4073-9C47-D21ABA03171C}" presName="spaceBetweenRectangles" presStyleCnt="0"/>
      <dgm:spPr/>
    </dgm:pt>
    <dgm:pt modelId="{BFACC42B-05FD-4E86-802E-1C3C157B250C}" type="pres">
      <dgm:prSet presAssocID="{681FD5B8-9011-4ED1-AAAB-C85FED13E87D}" presName="parentLin" presStyleCnt="0"/>
      <dgm:spPr/>
    </dgm:pt>
    <dgm:pt modelId="{E2371BEE-631B-4526-B3E9-FC7E7E02B4F1}" type="pres">
      <dgm:prSet presAssocID="{681FD5B8-9011-4ED1-AAAB-C85FED13E87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9E307AE-090E-4440-9DED-F12B4CC7BB91}" type="pres">
      <dgm:prSet presAssocID="{681FD5B8-9011-4ED1-AAAB-C85FED13E8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3C79-B878-4A71-952D-F058B65BBA3D}" type="pres">
      <dgm:prSet presAssocID="{681FD5B8-9011-4ED1-AAAB-C85FED13E87D}" presName="negativeSpace" presStyleCnt="0"/>
      <dgm:spPr/>
    </dgm:pt>
    <dgm:pt modelId="{C5992351-6D9A-426A-AB26-CEDFDFDC2CB8}" type="pres">
      <dgm:prSet presAssocID="{681FD5B8-9011-4ED1-AAAB-C85FED13E87D}" presName="childText" presStyleLbl="conFgAcc1" presStyleIdx="1" presStyleCnt="5">
        <dgm:presLayoutVars>
          <dgm:bulletEnabled val="1"/>
        </dgm:presLayoutVars>
      </dgm:prSet>
      <dgm:spPr/>
    </dgm:pt>
    <dgm:pt modelId="{DE39FBCD-246C-44C4-B087-A57AAA6BAB00}" type="pres">
      <dgm:prSet presAssocID="{097469B3-596D-4381-9DCD-31548D39EBEA}" presName="spaceBetweenRectangles" presStyleCnt="0"/>
      <dgm:spPr/>
    </dgm:pt>
    <dgm:pt modelId="{F2FA24A0-0782-4EC0-9BDF-0C078B3A2D41}" type="pres">
      <dgm:prSet presAssocID="{B80FB43E-4F66-4D44-BA61-DA5F225ECA8F}" presName="parentLin" presStyleCnt="0"/>
      <dgm:spPr/>
    </dgm:pt>
    <dgm:pt modelId="{2591ACBC-1D1F-415C-A3C8-1812095463E8}" type="pres">
      <dgm:prSet presAssocID="{B80FB43E-4F66-4D44-BA61-DA5F225ECA8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2481DF3-710D-49B0-B28E-B33E00F9FA79}" type="pres">
      <dgm:prSet presAssocID="{B80FB43E-4F66-4D44-BA61-DA5F225ECA8F}" presName="parentText" presStyleLbl="node1" presStyleIdx="2" presStyleCnt="5" custLinFactX="24054" custLinFactNeighborX="100000" custLinFactNeighborY="7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F73B6-1B0E-43C7-96FD-84EB20238360}" type="pres">
      <dgm:prSet presAssocID="{B80FB43E-4F66-4D44-BA61-DA5F225ECA8F}" presName="negativeSpace" presStyleCnt="0"/>
      <dgm:spPr/>
    </dgm:pt>
    <dgm:pt modelId="{CB8B040E-F823-44EC-8029-FA7506969EAC}" type="pres">
      <dgm:prSet presAssocID="{B80FB43E-4F66-4D44-BA61-DA5F225ECA8F}" presName="childText" presStyleLbl="conFgAcc1" presStyleIdx="2" presStyleCnt="5">
        <dgm:presLayoutVars>
          <dgm:bulletEnabled val="1"/>
        </dgm:presLayoutVars>
      </dgm:prSet>
      <dgm:spPr/>
    </dgm:pt>
    <dgm:pt modelId="{9E7D26A6-6206-4455-BCAB-F8ED341AC04A}" type="pres">
      <dgm:prSet presAssocID="{7FD7BB7F-32C7-46D5-8D25-C4FF83FE211E}" presName="spaceBetweenRectangles" presStyleCnt="0"/>
      <dgm:spPr/>
    </dgm:pt>
    <dgm:pt modelId="{1C7BA2C7-1903-4F2B-99A8-352D4D9E76FA}" type="pres">
      <dgm:prSet presAssocID="{5901ECA1-604E-4087-A209-C63099D8C228}" presName="parentLin" presStyleCnt="0"/>
      <dgm:spPr/>
    </dgm:pt>
    <dgm:pt modelId="{4EE04DAE-E287-4030-9A5D-4FBDED3A43CD}" type="pres">
      <dgm:prSet presAssocID="{5901ECA1-604E-4087-A209-C63099D8C22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883D9FB-4E67-4125-94E9-DE81099DDEA3}" type="pres">
      <dgm:prSet presAssocID="{5901ECA1-604E-4087-A209-C63099D8C228}" presName="parentText" presStyleLbl="node1" presStyleIdx="3" presStyleCnt="5" custLinFactNeighborX="87495" custLinFactNeighborY="-25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2D11C-8B40-4318-AE1C-BB5BBF5395C0}" type="pres">
      <dgm:prSet presAssocID="{5901ECA1-604E-4087-A209-C63099D8C228}" presName="negativeSpace" presStyleCnt="0"/>
      <dgm:spPr/>
    </dgm:pt>
    <dgm:pt modelId="{7383A329-73CD-4A78-A562-346715ACD041}" type="pres">
      <dgm:prSet presAssocID="{5901ECA1-604E-4087-A209-C63099D8C228}" presName="childText" presStyleLbl="conFgAcc1" presStyleIdx="3" presStyleCnt="5">
        <dgm:presLayoutVars>
          <dgm:bulletEnabled val="1"/>
        </dgm:presLayoutVars>
      </dgm:prSet>
      <dgm:spPr/>
    </dgm:pt>
    <dgm:pt modelId="{E6678EE7-714F-4489-B391-F5B074B12418}" type="pres">
      <dgm:prSet presAssocID="{ACD1AF27-D62B-4129-A647-6AE2B8D45D94}" presName="spaceBetweenRectangles" presStyleCnt="0"/>
      <dgm:spPr/>
    </dgm:pt>
    <dgm:pt modelId="{205A50FD-5A34-4CCA-B555-C4B087D0F06D}" type="pres">
      <dgm:prSet presAssocID="{03C80C53-AECB-42F1-B891-97724D99E8A5}" presName="parentLin" presStyleCnt="0"/>
      <dgm:spPr/>
    </dgm:pt>
    <dgm:pt modelId="{1DBCF802-7CCA-4C2B-82A4-37DDDDB57F7C}" type="pres">
      <dgm:prSet presAssocID="{03C80C53-AECB-42F1-B891-97724D99E8A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B8A6FD5-F38E-4AAF-A226-5E0A92CE80DE}" type="pres">
      <dgm:prSet presAssocID="{03C80C53-AECB-42F1-B891-97724D99E8A5}" presName="parentText" presStyleLbl="node1" presStyleIdx="4" presStyleCnt="5" custLinFactX="25367" custLinFactNeighborX="100000" custLinFactNeighborY="14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F7529-9C9C-463B-9C3C-166729F0AA39}" type="pres">
      <dgm:prSet presAssocID="{03C80C53-AECB-42F1-B891-97724D99E8A5}" presName="negativeSpace" presStyleCnt="0"/>
      <dgm:spPr/>
    </dgm:pt>
    <dgm:pt modelId="{EB1DC9D8-4EDF-41A6-AF48-ADD9EC34A982}" type="pres">
      <dgm:prSet presAssocID="{03C80C53-AECB-42F1-B891-97724D99E8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7196125-1DB9-47D0-B8E1-F9A5F9140F94}" srcId="{D6B4166C-0C6F-4287-A8A5-EE46108EE965}" destId="{5901ECA1-604E-4087-A209-C63099D8C228}" srcOrd="3" destOrd="0" parTransId="{C44EDE28-BA56-402B-A87B-77A1BD182469}" sibTransId="{ACD1AF27-D62B-4129-A647-6AE2B8D45D94}"/>
    <dgm:cxn modelId="{10EF9592-CA9E-4BDB-981B-CB88855A7282}" type="presOf" srcId="{B80FB43E-4F66-4D44-BA61-DA5F225ECA8F}" destId="{2591ACBC-1D1F-415C-A3C8-1812095463E8}" srcOrd="0" destOrd="0" presId="urn:microsoft.com/office/officeart/2005/8/layout/list1"/>
    <dgm:cxn modelId="{099AF1AB-35C7-42DB-A3BC-441903B94DE5}" type="presOf" srcId="{B80FB43E-4F66-4D44-BA61-DA5F225ECA8F}" destId="{62481DF3-710D-49B0-B28E-B33E00F9FA79}" srcOrd="1" destOrd="0" presId="urn:microsoft.com/office/officeart/2005/8/layout/list1"/>
    <dgm:cxn modelId="{532592C7-E80D-41EE-9991-11CAD4605BE5}" type="presOf" srcId="{E548AE07-42F8-411A-BD78-5C7C694FFEED}" destId="{2C38C320-AE29-443F-BF22-DD1C4F0A95FA}" srcOrd="0" destOrd="0" presId="urn:microsoft.com/office/officeart/2005/8/layout/list1"/>
    <dgm:cxn modelId="{A533BD09-9186-445C-8F9F-9B27EB7C20F0}" srcId="{D6B4166C-0C6F-4287-A8A5-EE46108EE965}" destId="{B80FB43E-4F66-4D44-BA61-DA5F225ECA8F}" srcOrd="2" destOrd="0" parTransId="{CF2BA38F-2D24-4D0D-B209-878032056231}" sibTransId="{7FD7BB7F-32C7-46D5-8D25-C4FF83FE211E}"/>
    <dgm:cxn modelId="{D4D2C181-ADCF-4FED-82DF-F25CC3BD952B}" type="presOf" srcId="{681FD5B8-9011-4ED1-AAAB-C85FED13E87D}" destId="{79E307AE-090E-4440-9DED-F12B4CC7BB91}" srcOrd="1" destOrd="0" presId="urn:microsoft.com/office/officeart/2005/8/layout/list1"/>
    <dgm:cxn modelId="{8EEF4AA6-AB05-425F-9B31-416A0BC5CDFC}" srcId="{D6B4166C-0C6F-4287-A8A5-EE46108EE965}" destId="{681FD5B8-9011-4ED1-AAAB-C85FED13E87D}" srcOrd="1" destOrd="0" parTransId="{5A823DEF-30CC-4B2E-B55F-A863190A4549}" sibTransId="{097469B3-596D-4381-9DCD-31548D39EBEA}"/>
    <dgm:cxn modelId="{C162FD64-B50A-4768-B785-250DB6398F8D}" type="presOf" srcId="{5901ECA1-604E-4087-A209-C63099D8C228}" destId="{0883D9FB-4E67-4125-94E9-DE81099DDEA3}" srcOrd="1" destOrd="0" presId="urn:microsoft.com/office/officeart/2005/8/layout/list1"/>
    <dgm:cxn modelId="{826ACF49-372F-4465-8268-D7F7FABC1C00}" type="presOf" srcId="{5901ECA1-604E-4087-A209-C63099D8C228}" destId="{4EE04DAE-E287-4030-9A5D-4FBDED3A43CD}" srcOrd="0" destOrd="0" presId="urn:microsoft.com/office/officeart/2005/8/layout/list1"/>
    <dgm:cxn modelId="{52C0BC3B-AB0A-4272-8B7F-A0F37C745B9E}" srcId="{D6B4166C-0C6F-4287-A8A5-EE46108EE965}" destId="{03C80C53-AECB-42F1-B891-97724D99E8A5}" srcOrd="4" destOrd="0" parTransId="{3B73C28D-76A0-4BC0-A82C-2EFAD160A3D1}" sibTransId="{ED72AA1A-6DFF-4B89-A48D-B50623A903B7}"/>
    <dgm:cxn modelId="{6BEEE471-3836-4C0E-A197-F753AADEDC9F}" type="presOf" srcId="{681FD5B8-9011-4ED1-AAAB-C85FED13E87D}" destId="{E2371BEE-631B-4526-B3E9-FC7E7E02B4F1}" srcOrd="0" destOrd="0" presId="urn:microsoft.com/office/officeart/2005/8/layout/list1"/>
    <dgm:cxn modelId="{C1E5688B-3BF7-41B8-87CF-282A836558A3}" type="presOf" srcId="{E548AE07-42F8-411A-BD78-5C7C694FFEED}" destId="{15B022F0-B62D-46ED-B7A7-41BE87BA0587}" srcOrd="1" destOrd="0" presId="urn:microsoft.com/office/officeart/2005/8/layout/list1"/>
    <dgm:cxn modelId="{E815D40A-5D11-4F1E-8311-533DE8E376C4}" type="presOf" srcId="{03C80C53-AECB-42F1-B891-97724D99E8A5}" destId="{CB8A6FD5-F38E-4AAF-A226-5E0A92CE80DE}" srcOrd="1" destOrd="0" presId="urn:microsoft.com/office/officeart/2005/8/layout/list1"/>
    <dgm:cxn modelId="{082F121A-019F-44AA-96CE-23CDB2C39881}" type="presOf" srcId="{03C80C53-AECB-42F1-B891-97724D99E8A5}" destId="{1DBCF802-7CCA-4C2B-82A4-37DDDDB57F7C}" srcOrd="0" destOrd="0" presId="urn:microsoft.com/office/officeart/2005/8/layout/list1"/>
    <dgm:cxn modelId="{68BDFFFB-5C29-49FA-93B8-06AB41993BC3}" srcId="{D6B4166C-0C6F-4287-A8A5-EE46108EE965}" destId="{E548AE07-42F8-411A-BD78-5C7C694FFEED}" srcOrd="0" destOrd="0" parTransId="{B6DBD7ED-68EC-4CCE-8974-B2767F441EB5}" sibTransId="{1CB270CC-3D1F-4073-9C47-D21ABA03171C}"/>
    <dgm:cxn modelId="{7FD23415-B0D0-4685-BD8C-A120F0841215}" type="presOf" srcId="{D6B4166C-0C6F-4287-A8A5-EE46108EE965}" destId="{84C41C04-2798-4531-900D-F0AFE46ADCC4}" srcOrd="0" destOrd="0" presId="urn:microsoft.com/office/officeart/2005/8/layout/list1"/>
    <dgm:cxn modelId="{BEEECE82-C7CD-4496-82E4-38472467887A}" type="presParOf" srcId="{84C41C04-2798-4531-900D-F0AFE46ADCC4}" destId="{9FC9236B-9435-468E-AB9B-A8E88391D7AA}" srcOrd="0" destOrd="0" presId="urn:microsoft.com/office/officeart/2005/8/layout/list1"/>
    <dgm:cxn modelId="{B4FB9F45-FDFA-433A-BBF9-55A3E29028F8}" type="presParOf" srcId="{9FC9236B-9435-468E-AB9B-A8E88391D7AA}" destId="{2C38C320-AE29-443F-BF22-DD1C4F0A95FA}" srcOrd="0" destOrd="0" presId="urn:microsoft.com/office/officeart/2005/8/layout/list1"/>
    <dgm:cxn modelId="{D123C1E4-D667-4FF9-9F98-063A23DBCB4B}" type="presParOf" srcId="{9FC9236B-9435-468E-AB9B-A8E88391D7AA}" destId="{15B022F0-B62D-46ED-B7A7-41BE87BA0587}" srcOrd="1" destOrd="0" presId="urn:microsoft.com/office/officeart/2005/8/layout/list1"/>
    <dgm:cxn modelId="{1F36539F-B314-4579-834D-D3245CE63FDD}" type="presParOf" srcId="{84C41C04-2798-4531-900D-F0AFE46ADCC4}" destId="{DE3059FB-39D7-4EB0-8E78-8CEC7ED64BE5}" srcOrd="1" destOrd="0" presId="urn:microsoft.com/office/officeart/2005/8/layout/list1"/>
    <dgm:cxn modelId="{4DDF5FB5-4F71-41BF-A998-01A82EDA9E58}" type="presParOf" srcId="{84C41C04-2798-4531-900D-F0AFE46ADCC4}" destId="{34069309-D4AE-43A1-8F3F-47E34C00BC08}" srcOrd="2" destOrd="0" presId="urn:microsoft.com/office/officeart/2005/8/layout/list1"/>
    <dgm:cxn modelId="{5A58C391-F44C-4B50-B2D6-789CE45C418A}" type="presParOf" srcId="{84C41C04-2798-4531-900D-F0AFE46ADCC4}" destId="{A38A5D14-1A59-4E19-9AC0-459015502DB3}" srcOrd="3" destOrd="0" presId="urn:microsoft.com/office/officeart/2005/8/layout/list1"/>
    <dgm:cxn modelId="{93F4073F-A2D4-4C5D-9199-48C6355960F4}" type="presParOf" srcId="{84C41C04-2798-4531-900D-F0AFE46ADCC4}" destId="{BFACC42B-05FD-4E86-802E-1C3C157B250C}" srcOrd="4" destOrd="0" presId="urn:microsoft.com/office/officeart/2005/8/layout/list1"/>
    <dgm:cxn modelId="{3AF41AF0-81B5-4A84-A448-F1272A01A114}" type="presParOf" srcId="{BFACC42B-05FD-4E86-802E-1C3C157B250C}" destId="{E2371BEE-631B-4526-B3E9-FC7E7E02B4F1}" srcOrd="0" destOrd="0" presId="urn:microsoft.com/office/officeart/2005/8/layout/list1"/>
    <dgm:cxn modelId="{F4DB2C6D-7E4C-402F-B204-0243BD9D45BD}" type="presParOf" srcId="{BFACC42B-05FD-4E86-802E-1C3C157B250C}" destId="{79E307AE-090E-4440-9DED-F12B4CC7BB91}" srcOrd="1" destOrd="0" presId="urn:microsoft.com/office/officeart/2005/8/layout/list1"/>
    <dgm:cxn modelId="{A82B0760-89B8-4F41-9496-F665CE8A9B83}" type="presParOf" srcId="{84C41C04-2798-4531-900D-F0AFE46ADCC4}" destId="{F8FC3C79-B878-4A71-952D-F058B65BBA3D}" srcOrd="5" destOrd="0" presId="urn:microsoft.com/office/officeart/2005/8/layout/list1"/>
    <dgm:cxn modelId="{47F644CC-3960-4F35-9A83-F42288AB0878}" type="presParOf" srcId="{84C41C04-2798-4531-900D-F0AFE46ADCC4}" destId="{C5992351-6D9A-426A-AB26-CEDFDFDC2CB8}" srcOrd="6" destOrd="0" presId="urn:microsoft.com/office/officeart/2005/8/layout/list1"/>
    <dgm:cxn modelId="{F75EB3E1-4F03-4A8B-AF25-82491253BBDE}" type="presParOf" srcId="{84C41C04-2798-4531-900D-F0AFE46ADCC4}" destId="{DE39FBCD-246C-44C4-B087-A57AAA6BAB00}" srcOrd="7" destOrd="0" presId="urn:microsoft.com/office/officeart/2005/8/layout/list1"/>
    <dgm:cxn modelId="{68A1FB2E-8F12-4522-8771-AC29CD1C3020}" type="presParOf" srcId="{84C41C04-2798-4531-900D-F0AFE46ADCC4}" destId="{F2FA24A0-0782-4EC0-9BDF-0C078B3A2D41}" srcOrd="8" destOrd="0" presId="urn:microsoft.com/office/officeart/2005/8/layout/list1"/>
    <dgm:cxn modelId="{FB2658FD-73F0-4DE6-B65E-44DBD4918133}" type="presParOf" srcId="{F2FA24A0-0782-4EC0-9BDF-0C078B3A2D41}" destId="{2591ACBC-1D1F-415C-A3C8-1812095463E8}" srcOrd="0" destOrd="0" presId="urn:microsoft.com/office/officeart/2005/8/layout/list1"/>
    <dgm:cxn modelId="{7F51E266-7B93-4389-A79D-F2030E9F571A}" type="presParOf" srcId="{F2FA24A0-0782-4EC0-9BDF-0C078B3A2D41}" destId="{62481DF3-710D-49B0-B28E-B33E00F9FA79}" srcOrd="1" destOrd="0" presId="urn:microsoft.com/office/officeart/2005/8/layout/list1"/>
    <dgm:cxn modelId="{E821BF6F-C322-4B9E-AB21-D468DD4AEABB}" type="presParOf" srcId="{84C41C04-2798-4531-900D-F0AFE46ADCC4}" destId="{930F73B6-1B0E-43C7-96FD-84EB20238360}" srcOrd="9" destOrd="0" presId="urn:microsoft.com/office/officeart/2005/8/layout/list1"/>
    <dgm:cxn modelId="{2B627FE2-E4AC-4B80-AE62-C2B3444DFE53}" type="presParOf" srcId="{84C41C04-2798-4531-900D-F0AFE46ADCC4}" destId="{CB8B040E-F823-44EC-8029-FA7506969EAC}" srcOrd="10" destOrd="0" presId="urn:microsoft.com/office/officeart/2005/8/layout/list1"/>
    <dgm:cxn modelId="{DC5CBA69-AA65-4FAB-B5CD-31FF3974BD45}" type="presParOf" srcId="{84C41C04-2798-4531-900D-F0AFE46ADCC4}" destId="{9E7D26A6-6206-4455-BCAB-F8ED341AC04A}" srcOrd="11" destOrd="0" presId="urn:microsoft.com/office/officeart/2005/8/layout/list1"/>
    <dgm:cxn modelId="{5097D453-BBC6-4F6A-A5D6-56FD0506B08B}" type="presParOf" srcId="{84C41C04-2798-4531-900D-F0AFE46ADCC4}" destId="{1C7BA2C7-1903-4F2B-99A8-352D4D9E76FA}" srcOrd="12" destOrd="0" presId="urn:microsoft.com/office/officeart/2005/8/layout/list1"/>
    <dgm:cxn modelId="{5B757B4A-7059-4A1F-8529-A45B51706392}" type="presParOf" srcId="{1C7BA2C7-1903-4F2B-99A8-352D4D9E76FA}" destId="{4EE04DAE-E287-4030-9A5D-4FBDED3A43CD}" srcOrd="0" destOrd="0" presId="urn:microsoft.com/office/officeart/2005/8/layout/list1"/>
    <dgm:cxn modelId="{9E3F7776-1ED0-48C5-AA0F-4870B01578E3}" type="presParOf" srcId="{1C7BA2C7-1903-4F2B-99A8-352D4D9E76FA}" destId="{0883D9FB-4E67-4125-94E9-DE81099DDEA3}" srcOrd="1" destOrd="0" presId="urn:microsoft.com/office/officeart/2005/8/layout/list1"/>
    <dgm:cxn modelId="{CEFCA563-94C1-43A8-B6D5-A8FC3361B019}" type="presParOf" srcId="{84C41C04-2798-4531-900D-F0AFE46ADCC4}" destId="{D882D11C-8B40-4318-AE1C-BB5BBF5395C0}" srcOrd="13" destOrd="0" presId="urn:microsoft.com/office/officeart/2005/8/layout/list1"/>
    <dgm:cxn modelId="{B6187409-1993-47AD-B950-26EEF4F8E562}" type="presParOf" srcId="{84C41C04-2798-4531-900D-F0AFE46ADCC4}" destId="{7383A329-73CD-4A78-A562-346715ACD041}" srcOrd="14" destOrd="0" presId="urn:microsoft.com/office/officeart/2005/8/layout/list1"/>
    <dgm:cxn modelId="{E4FB69B6-E28B-4605-9B7A-5DE0E2B38891}" type="presParOf" srcId="{84C41C04-2798-4531-900D-F0AFE46ADCC4}" destId="{E6678EE7-714F-4489-B391-F5B074B12418}" srcOrd="15" destOrd="0" presId="urn:microsoft.com/office/officeart/2005/8/layout/list1"/>
    <dgm:cxn modelId="{6D878F33-03DB-40AB-A116-3D2547CE5E0E}" type="presParOf" srcId="{84C41C04-2798-4531-900D-F0AFE46ADCC4}" destId="{205A50FD-5A34-4CCA-B555-C4B087D0F06D}" srcOrd="16" destOrd="0" presId="urn:microsoft.com/office/officeart/2005/8/layout/list1"/>
    <dgm:cxn modelId="{7E33A969-5E29-4CF3-92F8-D8F90E6DC231}" type="presParOf" srcId="{205A50FD-5A34-4CCA-B555-C4B087D0F06D}" destId="{1DBCF802-7CCA-4C2B-82A4-37DDDDB57F7C}" srcOrd="0" destOrd="0" presId="urn:microsoft.com/office/officeart/2005/8/layout/list1"/>
    <dgm:cxn modelId="{1BAD3D18-ABF5-4F62-8BBF-6E47F0A133A7}" type="presParOf" srcId="{205A50FD-5A34-4CCA-B555-C4B087D0F06D}" destId="{CB8A6FD5-F38E-4AAF-A226-5E0A92CE80DE}" srcOrd="1" destOrd="0" presId="urn:microsoft.com/office/officeart/2005/8/layout/list1"/>
    <dgm:cxn modelId="{47EB2CFF-24D5-4B36-AA69-BFF9EF93F1F9}" type="presParOf" srcId="{84C41C04-2798-4531-900D-F0AFE46ADCC4}" destId="{0DDF7529-9C9C-463B-9C3C-166729F0AA39}" srcOrd="17" destOrd="0" presId="urn:microsoft.com/office/officeart/2005/8/layout/list1"/>
    <dgm:cxn modelId="{82D33396-6F6D-421C-A2F6-21467AE9F076}" type="presParOf" srcId="{84C41C04-2798-4531-900D-F0AFE46ADCC4}" destId="{EB1DC9D8-4EDF-41A6-AF48-ADD9EC34A982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1ADEB-221A-47BB-816A-093308B8CF71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205CB-584E-449F-8D45-87587459BDB4}">
      <dgm:prSet custT="1"/>
      <dgm:spPr/>
      <dgm:t>
        <a:bodyPr/>
        <a:lstStyle/>
        <a:p>
          <a:pPr rtl="0"/>
          <a:r>
            <a:rPr lang="ru-RU" sz="1800" dirty="0" smtClean="0"/>
            <a:t>Публицистика – литература по общественно – политическим вопросам современности</a:t>
          </a:r>
          <a:r>
            <a:rPr lang="ru-RU" sz="2000" dirty="0" smtClean="0"/>
            <a:t>.</a:t>
          </a:r>
          <a:endParaRPr lang="ru-RU" sz="2000" dirty="0"/>
        </a:p>
      </dgm:t>
    </dgm:pt>
    <dgm:pt modelId="{9AA161DD-F762-467B-8DEC-44010135D081}" type="parTrans" cxnId="{B0EF0B60-73FC-4E1D-A3DD-A75E9610E437}">
      <dgm:prSet/>
      <dgm:spPr/>
      <dgm:t>
        <a:bodyPr/>
        <a:lstStyle/>
        <a:p>
          <a:endParaRPr lang="ru-RU"/>
        </a:p>
      </dgm:t>
    </dgm:pt>
    <dgm:pt modelId="{705F73B9-030E-42B5-A80C-DCC336D820B1}" type="sibTrans" cxnId="{B0EF0B60-73FC-4E1D-A3DD-A75E9610E437}">
      <dgm:prSet/>
      <dgm:spPr/>
      <dgm:t>
        <a:bodyPr/>
        <a:lstStyle/>
        <a:p>
          <a:endParaRPr lang="ru-RU"/>
        </a:p>
      </dgm:t>
    </dgm:pt>
    <dgm:pt modelId="{058458F4-F7C5-4945-B81F-5EA536A850F1}">
      <dgm:prSet/>
      <dgm:spPr/>
      <dgm:t>
        <a:bodyPr/>
        <a:lstStyle/>
        <a:p>
          <a:pPr rtl="0"/>
          <a:r>
            <a:rPr lang="ru-RU" dirty="0" smtClean="0"/>
            <a:t>Публицистический – общественный.</a:t>
          </a:r>
          <a:endParaRPr lang="ru-RU" dirty="0"/>
        </a:p>
      </dgm:t>
    </dgm:pt>
    <dgm:pt modelId="{E951A35F-8486-4997-8E46-F1A233BC218A}" type="parTrans" cxnId="{86FC90D9-0357-4E48-A978-D451FC1DDA30}">
      <dgm:prSet/>
      <dgm:spPr/>
      <dgm:t>
        <a:bodyPr/>
        <a:lstStyle/>
        <a:p>
          <a:endParaRPr lang="ru-RU"/>
        </a:p>
      </dgm:t>
    </dgm:pt>
    <dgm:pt modelId="{042DA7BB-2948-433D-A387-0D193B9D3D89}" type="sibTrans" cxnId="{86FC90D9-0357-4E48-A978-D451FC1DDA30}">
      <dgm:prSet/>
      <dgm:spPr/>
      <dgm:t>
        <a:bodyPr/>
        <a:lstStyle/>
        <a:p>
          <a:endParaRPr lang="ru-RU"/>
        </a:p>
      </dgm:t>
    </dgm:pt>
    <dgm:pt modelId="{904BC60A-A60B-4206-8F60-14D079FEBCE7}">
      <dgm:prSet/>
      <dgm:spPr/>
      <dgm:t>
        <a:bodyPr/>
        <a:lstStyle/>
        <a:p>
          <a:pPr rtl="0"/>
          <a:r>
            <a:rPr lang="ru-RU" smtClean="0"/>
            <a:t>( Словарь русского языка С.И. Ожегова)</a:t>
          </a:r>
          <a:endParaRPr lang="ru-RU" dirty="0"/>
        </a:p>
      </dgm:t>
    </dgm:pt>
    <dgm:pt modelId="{CF58DDA4-541B-4F4E-A9F2-F72B9F20E903}" type="parTrans" cxnId="{AD89FF83-575E-4F09-AF1F-DD842ACC2294}">
      <dgm:prSet/>
      <dgm:spPr/>
      <dgm:t>
        <a:bodyPr/>
        <a:lstStyle/>
        <a:p>
          <a:endParaRPr lang="ru-RU"/>
        </a:p>
      </dgm:t>
    </dgm:pt>
    <dgm:pt modelId="{7A622F70-AB00-4E2C-AFF1-683ABD76D0FC}" type="sibTrans" cxnId="{AD89FF83-575E-4F09-AF1F-DD842ACC2294}">
      <dgm:prSet/>
      <dgm:spPr/>
      <dgm:t>
        <a:bodyPr/>
        <a:lstStyle/>
        <a:p>
          <a:endParaRPr lang="ru-RU"/>
        </a:p>
      </dgm:t>
    </dgm:pt>
    <dgm:pt modelId="{E2B31BAA-3A8D-4E1A-8E46-E9EBAEF737C2}" type="pres">
      <dgm:prSet presAssocID="{2871ADEB-221A-47BB-816A-093308B8C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240DD-B905-425F-8B74-7352242EA36B}" type="pres">
      <dgm:prSet presAssocID="{F91205CB-584E-449F-8D45-87587459BDB4}" presName="linNode" presStyleCnt="0"/>
      <dgm:spPr/>
    </dgm:pt>
    <dgm:pt modelId="{8C0A03FC-9733-4851-BC50-6CB2CBE8F7F7}" type="pres">
      <dgm:prSet presAssocID="{F91205CB-584E-449F-8D45-87587459BD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A064A-D0CA-4820-B903-C5B637D778B2}" type="pres">
      <dgm:prSet presAssocID="{705F73B9-030E-42B5-A80C-DCC336D820B1}" presName="sp" presStyleCnt="0"/>
      <dgm:spPr/>
    </dgm:pt>
    <dgm:pt modelId="{5E6D8C62-9AB5-4CB6-859D-2B376B7835C5}" type="pres">
      <dgm:prSet presAssocID="{058458F4-F7C5-4945-B81F-5EA536A850F1}" presName="linNode" presStyleCnt="0"/>
      <dgm:spPr/>
    </dgm:pt>
    <dgm:pt modelId="{79BDFFF8-A4C1-4AB2-BFE3-EFC138A3AFE6}" type="pres">
      <dgm:prSet presAssocID="{058458F4-F7C5-4945-B81F-5EA536A850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25EA-1115-4B8E-9446-05F5E379305D}" type="pres">
      <dgm:prSet presAssocID="{042DA7BB-2948-433D-A387-0D193B9D3D89}" presName="sp" presStyleCnt="0"/>
      <dgm:spPr/>
    </dgm:pt>
    <dgm:pt modelId="{EAE30A9A-ECDE-41E8-A15B-BC28D457905A}" type="pres">
      <dgm:prSet presAssocID="{904BC60A-A60B-4206-8F60-14D079FEBCE7}" presName="linNode" presStyleCnt="0"/>
      <dgm:spPr/>
    </dgm:pt>
    <dgm:pt modelId="{B356E92D-925A-40EB-876B-6DB4C7BAF8B8}" type="pres">
      <dgm:prSet presAssocID="{904BC60A-A60B-4206-8F60-14D079FEBCE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C90D9-0357-4E48-A978-D451FC1DDA30}" srcId="{2871ADEB-221A-47BB-816A-093308B8CF71}" destId="{058458F4-F7C5-4945-B81F-5EA536A850F1}" srcOrd="1" destOrd="0" parTransId="{E951A35F-8486-4997-8E46-F1A233BC218A}" sibTransId="{042DA7BB-2948-433D-A387-0D193B9D3D89}"/>
    <dgm:cxn modelId="{47F08512-710C-41F0-9626-C6D2BED9280C}" type="presOf" srcId="{058458F4-F7C5-4945-B81F-5EA536A850F1}" destId="{79BDFFF8-A4C1-4AB2-BFE3-EFC138A3AFE6}" srcOrd="0" destOrd="0" presId="urn:microsoft.com/office/officeart/2005/8/layout/vList5"/>
    <dgm:cxn modelId="{19624D3E-E44B-4160-9B06-F4B27FAD7689}" type="presOf" srcId="{F91205CB-584E-449F-8D45-87587459BDB4}" destId="{8C0A03FC-9733-4851-BC50-6CB2CBE8F7F7}" srcOrd="0" destOrd="0" presId="urn:microsoft.com/office/officeart/2005/8/layout/vList5"/>
    <dgm:cxn modelId="{AD89FF83-575E-4F09-AF1F-DD842ACC2294}" srcId="{2871ADEB-221A-47BB-816A-093308B8CF71}" destId="{904BC60A-A60B-4206-8F60-14D079FEBCE7}" srcOrd="2" destOrd="0" parTransId="{CF58DDA4-541B-4F4E-A9F2-F72B9F20E903}" sibTransId="{7A622F70-AB00-4E2C-AFF1-683ABD76D0FC}"/>
    <dgm:cxn modelId="{B0EF0B60-73FC-4E1D-A3DD-A75E9610E437}" srcId="{2871ADEB-221A-47BB-816A-093308B8CF71}" destId="{F91205CB-584E-449F-8D45-87587459BDB4}" srcOrd="0" destOrd="0" parTransId="{9AA161DD-F762-467B-8DEC-44010135D081}" sibTransId="{705F73B9-030E-42B5-A80C-DCC336D820B1}"/>
    <dgm:cxn modelId="{683FB116-76F4-46FE-9172-48D4A70B7AED}" type="presOf" srcId="{904BC60A-A60B-4206-8F60-14D079FEBCE7}" destId="{B356E92D-925A-40EB-876B-6DB4C7BAF8B8}" srcOrd="0" destOrd="0" presId="urn:microsoft.com/office/officeart/2005/8/layout/vList5"/>
    <dgm:cxn modelId="{99A1DA6D-7DDA-4657-82AC-05626EAEEE68}" type="presOf" srcId="{2871ADEB-221A-47BB-816A-093308B8CF71}" destId="{E2B31BAA-3A8D-4E1A-8E46-E9EBAEF737C2}" srcOrd="0" destOrd="0" presId="urn:microsoft.com/office/officeart/2005/8/layout/vList5"/>
    <dgm:cxn modelId="{DD82270C-9DE0-49FF-AB1F-179CE83F871F}" type="presParOf" srcId="{E2B31BAA-3A8D-4E1A-8E46-E9EBAEF737C2}" destId="{004240DD-B905-425F-8B74-7352242EA36B}" srcOrd="0" destOrd="0" presId="urn:microsoft.com/office/officeart/2005/8/layout/vList5"/>
    <dgm:cxn modelId="{7604116F-08E3-4F80-BF3C-A566F90AC455}" type="presParOf" srcId="{004240DD-B905-425F-8B74-7352242EA36B}" destId="{8C0A03FC-9733-4851-BC50-6CB2CBE8F7F7}" srcOrd="0" destOrd="0" presId="urn:microsoft.com/office/officeart/2005/8/layout/vList5"/>
    <dgm:cxn modelId="{67F7C690-5E6C-4349-9068-F97BFD218497}" type="presParOf" srcId="{E2B31BAA-3A8D-4E1A-8E46-E9EBAEF737C2}" destId="{0EAA064A-D0CA-4820-B903-C5B637D778B2}" srcOrd="1" destOrd="0" presId="urn:microsoft.com/office/officeart/2005/8/layout/vList5"/>
    <dgm:cxn modelId="{BCBEEFAA-80DD-4A72-999F-75AF2871D056}" type="presParOf" srcId="{E2B31BAA-3A8D-4E1A-8E46-E9EBAEF737C2}" destId="{5E6D8C62-9AB5-4CB6-859D-2B376B7835C5}" srcOrd="2" destOrd="0" presId="urn:microsoft.com/office/officeart/2005/8/layout/vList5"/>
    <dgm:cxn modelId="{F2B46927-8544-434E-8A04-C6556BADAF26}" type="presParOf" srcId="{5E6D8C62-9AB5-4CB6-859D-2B376B7835C5}" destId="{79BDFFF8-A4C1-4AB2-BFE3-EFC138A3AFE6}" srcOrd="0" destOrd="0" presId="urn:microsoft.com/office/officeart/2005/8/layout/vList5"/>
    <dgm:cxn modelId="{14644219-EB56-426B-829A-FCFEB968DFB3}" type="presParOf" srcId="{E2B31BAA-3A8D-4E1A-8E46-E9EBAEF737C2}" destId="{690F25EA-1115-4B8E-9446-05F5E379305D}" srcOrd="3" destOrd="0" presId="urn:microsoft.com/office/officeart/2005/8/layout/vList5"/>
    <dgm:cxn modelId="{CE5E90E1-1013-48BB-925B-F9C07E5BC99A}" type="presParOf" srcId="{E2B31BAA-3A8D-4E1A-8E46-E9EBAEF737C2}" destId="{EAE30A9A-ECDE-41E8-A15B-BC28D457905A}" srcOrd="4" destOrd="0" presId="urn:microsoft.com/office/officeart/2005/8/layout/vList5"/>
    <dgm:cxn modelId="{CE3C99DA-933A-4627-A821-69C49280EC8D}" type="presParOf" srcId="{EAE30A9A-ECDE-41E8-A15B-BC28D457905A}" destId="{B356E92D-925A-40EB-876B-6DB4C7BAF8B8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1869D-16B5-4E1B-B2AC-2F4A48BA619B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E4BD87-2C00-49BF-A589-61125F5D0BA9}">
      <dgm:prSet/>
      <dgm:spPr/>
      <dgm:t>
        <a:bodyPr/>
        <a:lstStyle/>
        <a:p>
          <a:pPr rtl="0"/>
          <a:r>
            <a:rPr lang="ru-RU" baseline="0" dirty="0" smtClean="0"/>
            <a:t>Назначение публицистического стиля</a:t>
          </a:r>
          <a:endParaRPr lang="ru-RU" baseline="0" dirty="0"/>
        </a:p>
      </dgm:t>
    </dgm:pt>
    <dgm:pt modelId="{533F5B38-4AF5-40E6-8DB0-5C0466B58493}" type="parTrans" cxnId="{91DE9F17-FA98-4A1B-B7C8-CC0C5CAB6C79}">
      <dgm:prSet/>
      <dgm:spPr/>
      <dgm:t>
        <a:bodyPr/>
        <a:lstStyle/>
        <a:p>
          <a:endParaRPr lang="ru-RU"/>
        </a:p>
      </dgm:t>
    </dgm:pt>
    <dgm:pt modelId="{600D4A17-96ED-486A-91FF-B88D0138D943}" type="sibTrans" cxnId="{91DE9F17-FA98-4A1B-B7C8-CC0C5CAB6C79}">
      <dgm:prSet/>
      <dgm:spPr/>
      <dgm:t>
        <a:bodyPr/>
        <a:lstStyle/>
        <a:p>
          <a:endParaRPr lang="ru-RU"/>
        </a:p>
      </dgm:t>
    </dgm:pt>
    <dgm:pt modelId="{58CA5823-F7D9-412E-826C-152CCA099655}" type="pres">
      <dgm:prSet presAssocID="{7C81869D-16B5-4E1B-B2AC-2F4A48BA61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DBB3A3-97E5-4E45-BF2D-0D71437D7D7E}" type="pres">
      <dgm:prSet presAssocID="{45E4BD87-2C00-49BF-A589-61125F5D0BA9}" presName="circle1" presStyleLbl="node1" presStyleIdx="0" presStyleCnt="1"/>
      <dgm:spPr/>
    </dgm:pt>
    <dgm:pt modelId="{ED4C76FD-7A57-4776-8E33-FC65108FC09E}" type="pres">
      <dgm:prSet presAssocID="{45E4BD87-2C00-49BF-A589-61125F5D0BA9}" presName="space" presStyleCnt="0"/>
      <dgm:spPr/>
    </dgm:pt>
    <dgm:pt modelId="{04D837DA-39C7-4F8F-BE66-59BE9F8805EF}" type="pres">
      <dgm:prSet presAssocID="{45E4BD87-2C00-49BF-A589-61125F5D0BA9}" presName="rect1" presStyleLbl="alignAcc1" presStyleIdx="0" presStyleCnt="1"/>
      <dgm:spPr/>
      <dgm:t>
        <a:bodyPr/>
        <a:lstStyle/>
        <a:p>
          <a:endParaRPr lang="ru-RU"/>
        </a:p>
      </dgm:t>
    </dgm:pt>
    <dgm:pt modelId="{1C91F44C-A6C9-450D-BE4A-7521E9D71E44}" type="pres">
      <dgm:prSet presAssocID="{45E4BD87-2C00-49BF-A589-61125F5D0BA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E9F17-FA98-4A1B-B7C8-CC0C5CAB6C79}" srcId="{7C81869D-16B5-4E1B-B2AC-2F4A48BA619B}" destId="{45E4BD87-2C00-49BF-A589-61125F5D0BA9}" srcOrd="0" destOrd="0" parTransId="{533F5B38-4AF5-40E6-8DB0-5C0466B58493}" sibTransId="{600D4A17-96ED-486A-91FF-B88D0138D943}"/>
    <dgm:cxn modelId="{C1B9BEBB-A321-47CC-9215-602F64E79861}" type="presOf" srcId="{45E4BD87-2C00-49BF-A589-61125F5D0BA9}" destId="{04D837DA-39C7-4F8F-BE66-59BE9F8805EF}" srcOrd="0" destOrd="0" presId="urn:microsoft.com/office/officeart/2005/8/layout/target3"/>
    <dgm:cxn modelId="{CFE64C77-3EAC-4E26-A089-B085A848529F}" type="presOf" srcId="{45E4BD87-2C00-49BF-A589-61125F5D0BA9}" destId="{1C91F44C-A6C9-450D-BE4A-7521E9D71E44}" srcOrd="1" destOrd="0" presId="urn:microsoft.com/office/officeart/2005/8/layout/target3"/>
    <dgm:cxn modelId="{4FA08220-E2CA-4332-8CE6-D05265C199B5}" type="presOf" srcId="{7C81869D-16B5-4E1B-B2AC-2F4A48BA619B}" destId="{58CA5823-F7D9-412E-826C-152CCA099655}" srcOrd="0" destOrd="0" presId="urn:microsoft.com/office/officeart/2005/8/layout/target3"/>
    <dgm:cxn modelId="{E7AB51E0-269F-4330-A9C3-0EDD8E15218C}" type="presParOf" srcId="{58CA5823-F7D9-412E-826C-152CCA099655}" destId="{A9DBB3A3-97E5-4E45-BF2D-0D71437D7D7E}" srcOrd="0" destOrd="0" presId="urn:microsoft.com/office/officeart/2005/8/layout/target3"/>
    <dgm:cxn modelId="{A73B20AF-32B1-4332-8C73-D17858D396B8}" type="presParOf" srcId="{58CA5823-F7D9-412E-826C-152CCA099655}" destId="{ED4C76FD-7A57-4776-8E33-FC65108FC09E}" srcOrd="1" destOrd="0" presId="urn:microsoft.com/office/officeart/2005/8/layout/target3"/>
    <dgm:cxn modelId="{E6F02B12-9F6F-494A-B73C-CEBFFF956217}" type="presParOf" srcId="{58CA5823-F7D9-412E-826C-152CCA099655}" destId="{04D837DA-39C7-4F8F-BE66-59BE9F8805EF}" srcOrd="2" destOrd="0" presId="urn:microsoft.com/office/officeart/2005/8/layout/target3"/>
    <dgm:cxn modelId="{33924195-1127-4B6A-84FD-4211853072B5}" type="presParOf" srcId="{58CA5823-F7D9-412E-826C-152CCA099655}" destId="{1C91F44C-A6C9-450D-BE4A-7521E9D71E44}" srcOrd="3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30C005-B927-45FC-8606-B51AFC911511}" type="doc">
      <dgm:prSet loTypeId="urn:microsoft.com/office/officeart/2005/8/layout/cycle6" loCatId="relationship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60F3B0-5332-4ED4-BB38-AB6C7E0987E2}">
      <dgm:prSet/>
      <dgm:spPr/>
      <dgm:t>
        <a:bodyPr/>
        <a:lstStyle/>
        <a:p>
          <a:pPr rtl="0"/>
          <a:r>
            <a:rPr lang="ru-RU" dirty="0" smtClean="0"/>
            <a:t>Сообщать</a:t>
          </a:r>
          <a:endParaRPr lang="ru-RU" dirty="0"/>
        </a:p>
      </dgm:t>
    </dgm:pt>
    <dgm:pt modelId="{05E565D6-BDAD-43A4-9EAB-036B9BD75FA0}" type="parTrans" cxnId="{04F01353-09DF-4A00-999F-AD744E62B57B}">
      <dgm:prSet/>
      <dgm:spPr/>
      <dgm:t>
        <a:bodyPr/>
        <a:lstStyle/>
        <a:p>
          <a:endParaRPr lang="ru-RU"/>
        </a:p>
      </dgm:t>
    </dgm:pt>
    <dgm:pt modelId="{86B5E9D3-EC5E-4A3F-875B-26A211F6A5B3}" type="sibTrans" cxnId="{04F01353-09DF-4A00-999F-AD744E62B57B}">
      <dgm:prSet/>
      <dgm:spPr/>
      <dgm:t>
        <a:bodyPr/>
        <a:lstStyle/>
        <a:p>
          <a:endParaRPr lang="ru-RU"/>
        </a:p>
      </dgm:t>
    </dgm:pt>
    <dgm:pt modelId="{74960143-BAC4-4278-BA0F-B68210E70AC3}">
      <dgm:prSet/>
      <dgm:spPr/>
      <dgm:t>
        <a:bodyPr/>
        <a:lstStyle/>
        <a:p>
          <a:pPr rtl="0"/>
          <a:r>
            <a:rPr lang="ru-RU" dirty="0" smtClean="0"/>
            <a:t>Убеждать, воздействовать.</a:t>
          </a:r>
          <a:endParaRPr lang="ru-RU" dirty="0"/>
        </a:p>
      </dgm:t>
    </dgm:pt>
    <dgm:pt modelId="{7960BE1A-5755-4381-9987-39C8FB400E7A}" type="parTrans" cxnId="{16C16E65-1A4B-4C71-A206-6017451CA260}">
      <dgm:prSet/>
      <dgm:spPr/>
      <dgm:t>
        <a:bodyPr/>
        <a:lstStyle/>
        <a:p>
          <a:endParaRPr lang="ru-RU"/>
        </a:p>
      </dgm:t>
    </dgm:pt>
    <dgm:pt modelId="{714F0D6C-9B46-4568-BE40-B220CB1717A1}" type="sibTrans" cxnId="{16C16E65-1A4B-4C71-A206-6017451CA260}">
      <dgm:prSet/>
      <dgm:spPr/>
      <dgm:t>
        <a:bodyPr/>
        <a:lstStyle/>
        <a:p>
          <a:endParaRPr lang="ru-RU"/>
        </a:p>
      </dgm:t>
    </dgm:pt>
    <dgm:pt modelId="{CA44DEA2-6291-46BF-8C16-3F21CA351BF2}">
      <dgm:prSet/>
      <dgm:spPr/>
      <dgm:t>
        <a:bodyPr/>
        <a:lstStyle/>
        <a:p>
          <a:pPr rtl="0"/>
          <a:r>
            <a:rPr lang="ru-RU" dirty="0" smtClean="0"/>
            <a:t>Формировать у людей правильное отношение к актуальным , общественно значимым проблемам</a:t>
          </a:r>
          <a:endParaRPr lang="ru-RU" dirty="0"/>
        </a:p>
      </dgm:t>
    </dgm:pt>
    <dgm:pt modelId="{3F223E98-5E39-43E3-9B5D-EA3EC45E6B4D}" type="parTrans" cxnId="{77A75D22-C369-4EFE-A103-E9934C90995E}">
      <dgm:prSet/>
      <dgm:spPr/>
      <dgm:t>
        <a:bodyPr/>
        <a:lstStyle/>
        <a:p>
          <a:endParaRPr lang="ru-RU"/>
        </a:p>
      </dgm:t>
    </dgm:pt>
    <dgm:pt modelId="{EF966023-2942-46C4-9BD7-D47E7FAD89EB}" type="sibTrans" cxnId="{77A75D22-C369-4EFE-A103-E9934C90995E}">
      <dgm:prSet/>
      <dgm:spPr/>
      <dgm:t>
        <a:bodyPr/>
        <a:lstStyle/>
        <a:p>
          <a:endParaRPr lang="ru-RU"/>
        </a:p>
      </dgm:t>
    </dgm:pt>
    <dgm:pt modelId="{280B9BB3-E7D5-4079-8B5E-D0C82E320BDB}" type="pres">
      <dgm:prSet presAssocID="{1B30C005-B927-45FC-8606-B51AFC9115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98A78-6488-4AD5-8868-2AEA72323E43}" type="pres">
      <dgm:prSet presAssocID="{5060F3B0-5332-4ED4-BB38-AB6C7E0987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7B2C-7638-43D0-A447-EA63C5059133}" type="pres">
      <dgm:prSet presAssocID="{5060F3B0-5332-4ED4-BB38-AB6C7E0987E2}" presName="spNode" presStyleCnt="0"/>
      <dgm:spPr/>
    </dgm:pt>
    <dgm:pt modelId="{D7CBAEE1-3B9E-48F0-94BE-8351BA7D307A}" type="pres">
      <dgm:prSet presAssocID="{86B5E9D3-EC5E-4A3F-875B-26A211F6A5B3}" presName="sibTrans" presStyleLbl="sibTrans1D1" presStyleIdx="0" presStyleCnt="3"/>
      <dgm:spPr/>
      <dgm:t>
        <a:bodyPr/>
        <a:lstStyle/>
        <a:p>
          <a:endParaRPr lang="ru-RU"/>
        </a:p>
      </dgm:t>
    </dgm:pt>
    <dgm:pt modelId="{09DE917A-1858-47A4-BE71-21A9DB6D2B54}" type="pres">
      <dgm:prSet presAssocID="{74960143-BAC4-4278-BA0F-B68210E70A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30D28-89F6-4117-8DE7-C8867A445D84}" type="pres">
      <dgm:prSet presAssocID="{74960143-BAC4-4278-BA0F-B68210E70AC3}" presName="spNode" presStyleCnt="0"/>
      <dgm:spPr/>
    </dgm:pt>
    <dgm:pt modelId="{0A9590B6-59B2-462E-AEE3-10A6802BA7F0}" type="pres">
      <dgm:prSet presAssocID="{714F0D6C-9B46-4568-BE40-B220CB1717A1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53E9819-ACB7-48E9-9671-AF291A65C129}" type="pres">
      <dgm:prSet presAssocID="{CA44DEA2-6291-46BF-8C16-3F21CA351B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B6F9D-3F9F-41EC-BAE5-08F4EDD0601D}" type="pres">
      <dgm:prSet presAssocID="{CA44DEA2-6291-46BF-8C16-3F21CA351BF2}" presName="spNode" presStyleCnt="0"/>
      <dgm:spPr/>
    </dgm:pt>
    <dgm:pt modelId="{68252575-3F12-41FA-95C4-9F491F4A5771}" type="pres">
      <dgm:prSet presAssocID="{EF966023-2942-46C4-9BD7-D47E7FAD89EB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6C16E65-1A4B-4C71-A206-6017451CA260}" srcId="{1B30C005-B927-45FC-8606-B51AFC911511}" destId="{74960143-BAC4-4278-BA0F-B68210E70AC3}" srcOrd="1" destOrd="0" parTransId="{7960BE1A-5755-4381-9987-39C8FB400E7A}" sibTransId="{714F0D6C-9B46-4568-BE40-B220CB1717A1}"/>
    <dgm:cxn modelId="{DC951D29-7D1A-4929-B5FE-771018F80F94}" type="presOf" srcId="{86B5E9D3-EC5E-4A3F-875B-26A211F6A5B3}" destId="{D7CBAEE1-3B9E-48F0-94BE-8351BA7D307A}" srcOrd="0" destOrd="0" presId="urn:microsoft.com/office/officeart/2005/8/layout/cycle6"/>
    <dgm:cxn modelId="{FD4F62F1-2D15-4B8A-95C5-4B7599DDC8FD}" type="presOf" srcId="{EF966023-2942-46C4-9BD7-D47E7FAD89EB}" destId="{68252575-3F12-41FA-95C4-9F491F4A5771}" srcOrd="0" destOrd="0" presId="urn:microsoft.com/office/officeart/2005/8/layout/cycle6"/>
    <dgm:cxn modelId="{1C7EE8CA-80DF-4CC5-8D23-423568D6D94C}" type="presOf" srcId="{714F0D6C-9B46-4568-BE40-B220CB1717A1}" destId="{0A9590B6-59B2-462E-AEE3-10A6802BA7F0}" srcOrd="0" destOrd="0" presId="urn:microsoft.com/office/officeart/2005/8/layout/cycle6"/>
    <dgm:cxn modelId="{23ABE847-E907-4F34-BBF0-48574A793310}" type="presOf" srcId="{CA44DEA2-6291-46BF-8C16-3F21CA351BF2}" destId="{953E9819-ACB7-48E9-9671-AF291A65C129}" srcOrd="0" destOrd="0" presId="urn:microsoft.com/office/officeart/2005/8/layout/cycle6"/>
    <dgm:cxn modelId="{5028EDE8-DB61-4789-90B3-BA42EBE048D3}" type="presOf" srcId="{1B30C005-B927-45FC-8606-B51AFC911511}" destId="{280B9BB3-E7D5-4079-8B5E-D0C82E320BDB}" srcOrd="0" destOrd="0" presId="urn:microsoft.com/office/officeart/2005/8/layout/cycle6"/>
    <dgm:cxn modelId="{77A75D22-C369-4EFE-A103-E9934C90995E}" srcId="{1B30C005-B927-45FC-8606-B51AFC911511}" destId="{CA44DEA2-6291-46BF-8C16-3F21CA351BF2}" srcOrd="2" destOrd="0" parTransId="{3F223E98-5E39-43E3-9B5D-EA3EC45E6B4D}" sibTransId="{EF966023-2942-46C4-9BD7-D47E7FAD89EB}"/>
    <dgm:cxn modelId="{04F01353-09DF-4A00-999F-AD744E62B57B}" srcId="{1B30C005-B927-45FC-8606-B51AFC911511}" destId="{5060F3B0-5332-4ED4-BB38-AB6C7E0987E2}" srcOrd="0" destOrd="0" parTransId="{05E565D6-BDAD-43A4-9EAB-036B9BD75FA0}" sibTransId="{86B5E9D3-EC5E-4A3F-875B-26A211F6A5B3}"/>
    <dgm:cxn modelId="{991C6D72-A863-4F93-8A1A-DA1A0C0C699C}" type="presOf" srcId="{5060F3B0-5332-4ED4-BB38-AB6C7E0987E2}" destId="{0D998A78-6488-4AD5-8868-2AEA72323E43}" srcOrd="0" destOrd="0" presId="urn:microsoft.com/office/officeart/2005/8/layout/cycle6"/>
    <dgm:cxn modelId="{000FB9E2-EEAC-42AE-B53B-FDD80BCF7ADE}" type="presOf" srcId="{74960143-BAC4-4278-BA0F-B68210E70AC3}" destId="{09DE917A-1858-47A4-BE71-21A9DB6D2B54}" srcOrd="0" destOrd="0" presId="urn:microsoft.com/office/officeart/2005/8/layout/cycle6"/>
    <dgm:cxn modelId="{C2BCB6F0-3DAC-4B15-94A3-F8685E25A505}" type="presParOf" srcId="{280B9BB3-E7D5-4079-8B5E-D0C82E320BDB}" destId="{0D998A78-6488-4AD5-8868-2AEA72323E43}" srcOrd="0" destOrd="0" presId="urn:microsoft.com/office/officeart/2005/8/layout/cycle6"/>
    <dgm:cxn modelId="{2257E4BA-A210-4CEB-9E9B-DCF198238A7D}" type="presParOf" srcId="{280B9BB3-E7D5-4079-8B5E-D0C82E320BDB}" destId="{972F7B2C-7638-43D0-A447-EA63C5059133}" srcOrd="1" destOrd="0" presId="urn:microsoft.com/office/officeart/2005/8/layout/cycle6"/>
    <dgm:cxn modelId="{99A09C6B-642B-4237-AEB1-49D2F89C6937}" type="presParOf" srcId="{280B9BB3-E7D5-4079-8B5E-D0C82E320BDB}" destId="{D7CBAEE1-3B9E-48F0-94BE-8351BA7D307A}" srcOrd="2" destOrd="0" presId="urn:microsoft.com/office/officeart/2005/8/layout/cycle6"/>
    <dgm:cxn modelId="{4BB7EB0F-82BC-452E-94DB-25B76C976118}" type="presParOf" srcId="{280B9BB3-E7D5-4079-8B5E-D0C82E320BDB}" destId="{09DE917A-1858-47A4-BE71-21A9DB6D2B54}" srcOrd="3" destOrd="0" presId="urn:microsoft.com/office/officeart/2005/8/layout/cycle6"/>
    <dgm:cxn modelId="{253213A1-0EC3-44A2-B506-6F117FBC5275}" type="presParOf" srcId="{280B9BB3-E7D5-4079-8B5E-D0C82E320BDB}" destId="{19230D28-89F6-4117-8DE7-C8867A445D84}" srcOrd="4" destOrd="0" presId="urn:microsoft.com/office/officeart/2005/8/layout/cycle6"/>
    <dgm:cxn modelId="{F0CB9932-9C39-4B44-8DE2-53C7849529BF}" type="presParOf" srcId="{280B9BB3-E7D5-4079-8B5E-D0C82E320BDB}" destId="{0A9590B6-59B2-462E-AEE3-10A6802BA7F0}" srcOrd="5" destOrd="0" presId="urn:microsoft.com/office/officeart/2005/8/layout/cycle6"/>
    <dgm:cxn modelId="{41CD346D-3CA1-497F-87A1-C3E3E8067802}" type="presParOf" srcId="{280B9BB3-E7D5-4079-8B5E-D0C82E320BDB}" destId="{953E9819-ACB7-48E9-9671-AF291A65C129}" srcOrd="6" destOrd="0" presId="urn:microsoft.com/office/officeart/2005/8/layout/cycle6"/>
    <dgm:cxn modelId="{82EC32AC-45BD-4742-9556-75030303B980}" type="presParOf" srcId="{280B9BB3-E7D5-4079-8B5E-D0C82E320BDB}" destId="{72CB6F9D-3F9F-41EC-BAE5-08F4EDD0601D}" srcOrd="7" destOrd="0" presId="urn:microsoft.com/office/officeart/2005/8/layout/cycle6"/>
    <dgm:cxn modelId="{F52038C2-E743-4F5C-8173-B37039294A5E}" type="presParOf" srcId="{280B9BB3-E7D5-4079-8B5E-D0C82E320BDB}" destId="{68252575-3F12-41FA-95C4-9F491F4A5771}" srcOrd="8" destOrd="0" presId="urn:microsoft.com/office/officeart/2005/8/layout/cycle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0A839C-6A16-43C4-8E14-2E9FB8D1E39A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05659C-60CC-470C-A632-3C6CC3F9DC17}">
      <dgm:prSet/>
      <dgm:spPr/>
      <dgm:t>
        <a:bodyPr/>
        <a:lstStyle/>
        <a:p>
          <a:pPr rtl="0"/>
          <a:r>
            <a:rPr lang="ru-RU" baseline="0" dirty="0" smtClean="0"/>
            <a:t>Сфера употребления</a:t>
          </a:r>
          <a:endParaRPr lang="ru-RU" baseline="0" dirty="0"/>
        </a:p>
      </dgm:t>
    </dgm:pt>
    <dgm:pt modelId="{8ED77696-2600-4739-B830-5C67B25C771D}" type="parTrans" cxnId="{3EE83929-E1AB-484E-B023-C356DA075F5B}">
      <dgm:prSet/>
      <dgm:spPr/>
      <dgm:t>
        <a:bodyPr/>
        <a:lstStyle/>
        <a:p>
          <a:endParaRPr lang="ru-RU"/>
        </a:p>
      </dgm:t>
    </dgm:pt>
    <dgm:pt modelId="{F676AA10-E4D3-44C5-AD2B-2357C029CCB7}" type="sibTrans" cxnId="{3EE83929-E1AB-484E-B023-C356DA075F5B}">
      <dgm:prSet/>
      <dgm:spPr/>
      <dgm:t>
        <a:bodyPr/>
        <a:lstStyle/>
        <a:p>
          <a:endParaRPr lang="ru-RU"/>
        </a:p>
      </dgm:t>
    </dgm:pt>
    <dgm:pt modelId="{D9D78A0B-6707-4751-A8D5-C5209A4DD00B}" type="pres">
      <dgm:prSet presAssocID="{460A839C-6A16-43C4-8E14-2E9FB8D1E3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17774-CEB6-47CF-850F-DADF8ECA98F7}" type="pres">
      <dgm:prSet presAssocID="{B905659C-60CC-470C-A632-3C6CC3F9DC17}" presName="circle1" presStyleLbl="node1" presStyleIdx="0" presStyleCnt="1"/>
      <dgm:spPr/>
    </dgm:pt>
    <dgm:pt modelId="{984B08B3-FB4F-4D79-8E68-16B7BF2C82AD}" type="pres">
      <dgm:prSet presAssocID="{B905659C-60CC-470C-A632-3C6CC3F9DC17}" presName="space" presStyleCnt="0"/>
      <dgm:spPr/>
    </dgm:pt>
    <dgm:pt modelId="{8363615B-7A2C-4016-B708-F14F4E0A3480}" type="pres">
      <dgm:prSet presAssocID="{B905659C-60CC-470C-A632-3C6CC3F9DC17}" presName="rect1" presStyleLbl="alignAcc1" presStyleIdx="0" presStyleCnt="1"/>
      <dgm:spPr/>
      <dgm:t>
        <a:bodyPr/>
        <a:lstStyle/>
        <a:p>
          <a:endParaRPr lang="ru-RU"/>
        </a:p>
      </dgm:t>
    </dgm:pt>
    <dgm:pt modelId="{D6CCB107-8569-497A-9594-760A3562306C}" type="pres">
      <dgm:prSet presAssocID="{B905659C-60CC-470C-A632-3C6CC3F9DC1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6EF20-B77A-4767-8592-320E57CD70D9}" type="presOf" srcId="{460A839C-6A16-43C4-8E14-2E9FB8D1E39A}" destId="{D9D78A0B-6707-4751-A8D5-C5209A4DD00B}" srcOrd="0" destOrd="0" presId="urn:microsoft.com/office/officeart/2005/8/layout/target3"/>
    <dgm:cxn modelId="{59935BCE-B45C-4FFB-A0A8-61C72922E70D}" type="presOf" srcId="{B905659C-60CC-470C-A632-3C6CC3F9DC17}" destId="{D6CCB107-8569-497A-9594-760A3562306C}" srcOrd="1" destOrd="0" presId="urn:microsoft.com/office/officeart/2005/8/layout/target3"/>
    <dgm:cxn modelId="{3EE83929-E1AB-484E-B023-C356DA075F5B}" srcId="{460A839C-6A16-43C4-8E14-2E9FB8D1E39A}" destId="{B905659C-60CC-470C-A632-3C6CC3F9DC17}" srcOrd="0" destOrd="0" parTransId="{8ED77696-2600-4739-B830-5C67B25C771D}" sibTransId="{F676AA10-E4D3-44C5-AD2B-2357C029CCB7}"/>
    <dgm:cxn modelId="{5071F5B0-3F29-4DF1-AC6F-B881494A2D73}" type="presOf" srcId="{B905659C-60CC-470C-A632-3C6CC3F9DC17}" destId="{8363615B-7A2C-4016-B708-F14F4E0A3480}" srcOrd="0" destOrd="0" presId="urn:microsoft.com/office/officeart/2005/8/layout/target3"/>
    <dgm:cxn modelId="{6D754840-B6F0-41DF-B64C-29B9808043E9}" type="presParOf" srcId="{D9D78A0B-6707-4751-A8D5-C5209A4DD00B}" destId="{15F17774-CEB6-47CF-850F-DADF8ECA98F7}" srcOrd="0" destOrd="0" presId="urn:microsoft.com/office/officeart/2005/8/layout/target3"/>
    <dgm:cxn modelId="{3CFCF45E-93CB-4840-8F50-9096D293F9ED}" type="presParOf" srcId="{D9D78A0B-6707-4751-A8D5-C5209A4DD00B}" destId="{984B08B3-FB4F-4D79-8E68-16B7BF2C82AD}" srcOrd="1" destOrd="0" presId="urn:microsoft.com/office/officeart/2005/8/layout/target3"/>
    <dgm:cxn modelId="{9185D67E-4C42-4E50-9C3B-E430CFFFB7C0}" type="presParOf" srcId="{D9D78A0B-6707-4751-A8D5-C5209A4DD00B}" destId="{8363615B-7A2C-4016-B708-F14F4E0A3480}" srcOrd="2" destOrd="0" presId="urn:microsoft.com/office/officeart/2005/8/layout/target3"/>
    <dgm:cxn modelId="{73C616FB-C244-40EE-A371-C39DA9A70243}" type="presParOf" srcId="{D9D78A0B-6707-4751-A8D5-C5209A4DD00B}" destId="{D6CCB107-8569-497A-9594-760A3562306C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4D8BCF-845C-44A0-A30D-3498D534933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909C90-1925-4404-9C98-C80C581AE826}">
      <dgm:prSet/>
      <dgm:spPr/>
      <dgm:t>
        <a:bodyPr/>
        <a:lstStyle/>
        <a:p>
          <a:pPr rtl="0"/>
          <a:r>
            <a:rPr lang="ru-RU" b="1" dirty="0" smtClean="0"/>
            <a:t>В газетных, журнальных статьях</a:t>
          </a:r>
          <a:endParaRPr lang="ru-RU" b="1" dirty="0"/>
        </a:p>
      </dgm:t>
    </dgm:pt>
    <dgm:pt modelId="{EF845BAC-D58A-47C7-8B17-0D437801B2EE}" type="parTrans" cxnId="{DF6D9E6B-D8E7-477C-A2EB-1C74AABBCA51}">
      <dgm:prSet/>
      <dgm:spPr/>
      <dgm:t>
        <a:bodyPr/>
        <a:lstStyle/>
        <a:p>
          <a:endParaRPr lang="ru-RU"/>
        </a:p>
      </dgm:t>
    </dgm:pt>
    <dgm:pt modelId="{3C51B9D4-7020-4AF4-B674-D9831F34A248}" type="sibTrans" cxnId="{DF6D9E6B-D8E7-477C-A2EB-1C74AABBCA51}">
      <dgm:prSet/>
      <dgm:spPr/>
      <dgm:t>
        <a:bodyPr/>
        <a:lstStyle/>
        <a:p>
          <a:endParaRPr lang="ru-RU"/>
        </a:p>
      </dgm:t>
    </dgm:pt>
    <dgm:pt modelId="{1D268076-64D6-483F-AADB-46FA202357FD}">
      <dgm:prSet/>
      <dgm:spPr/>
      <dgm:t>
        <a:bodyPr/>
        <a:lstStyle/>
        <a:p>
          <a:pPr rtl="0"/>
          <a:r>
            <a:rPr lang="ru-RU" b="1" dirty="0" smtClean="0"/>
            <a:t>В передачах по радио , телевидению </a:t>
          </a:r>
          <a:endParaRPr lang="ru-RU" b="1" dirty="0"/>
        </a:p>
      </dgm:t>
    </dgm:pt>
    <dgm:pt modelId="{EAD3B16C-AF7D-4215-92F7-896EE7E9B0F8}" type="parTrans" cxnId="{7EB0D2D3-D400-4D82-AEA6-E50A4AD51006}">
      <dgm:prSet/>
      <dgm:spPr/>
      <dgm:t>
        <a:bodyPr/>
        <a:lstStyle/>
        <a:p>
          <a:endParaRPr lang="ru-RU"/>
        </a:p>
      </dgm:t>
    </dgm:pt>
    <dgm:pt modelId="{E5CCDC53-4B5D-4E80-99BB-4D371FEE33A1}" type="sibTrans" cxnId="{7EB0D2D3-D400-4D82-AEA6-E50A4AD51006}">
      <dgm:prSet/>
      <dgm:spPr/>
      <dgm:t>
        <a:bodyPr/>
        <a:lstStyle/>
        <a:p>
          <a:endParaRPr lang="ru-RU"/>
        </a:p>
      </dgm:t>
    </dgm:pt>
    <dgm:pt modelId="{99688346-0293-4176-A18C-2ED3B4E21678}">
      <dgm:prSet/>
      <dgm:spPr/>
      <dgm:t>
        <a:bodyPr/>
        <a:lstStyle/>
        <a:p>
          <a:pPr rtl="0"/>
          <a:r>
            <a:rPr lang="ru-RU" b="1" dirty="0" smtClean="0"/>
            <a:t>В выступлениях на митингах, собраниях</a:t>
          </a:r>
          <a:endParaRPr lang="ru-RU" b="1" dirty="0"/>
        </a:p>
      </dgm:t>
    </dgm:pt>
    <dgm:pt modelId="{731D7F22-952E-4E64-9EA3-9DFE4210679E}" type="parTrans" cxnId="{ED48B829-BF17-4319-9210-E5E09939ADB2}">
      <dgm:prSet/>
      <dgm:spPr/>
      <dgm:t>
        <a:bodyPr/>
        <a:lstStyle/>
        <a:p>
          <a:endParaRPr lang="ru-RU"/>
        </a:p>
      </dgm:t>
    </dgm:pt>
    <dgm:pt modelId="{4A7CB372-B04D-44F5-8E8B-2D4DA0D923CF}" type="sibTrans" cxnId="{ED48B829-BF17-4319-9210-E5E09939ADB2}">
      <dgm:prSet/>
      <dgm:spPr/>
      <dgm:t>
        <a:bodyPr/>
        <a:lstStyle/>
        <a:p>
          <a:endParaRPr lang="ru-RU"/>
        </a:p>
      </dgm:t>
    </dgm:pt>
    <dgm:pt modelId="{F8F7DFB6-90A5-4641-AE7E-77E1A4710AC5}" type="pres">
      <dgm:prSet presAssocID="{204D8BCF-845C-44A0-A30D-3498D534933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D6D7E49-6244-427A-A742-3231553A7E65}" type="pres">
      <dgm:prSet presAssocID="{204D8BCF-845C-44A0-A30D-3498D5349335}" presName="pyramid" presStyleLbl="node1" presStyleIdx="0" presStyleCnt="1"/>
      <dgm:spPr/>
    </dgm:pt>
    <dgm:pt modelId="{51FFDE29-48D3-4715-B9B4-112DB92E2BAC}" type="pres">
      <dgm:prSet presAssocID="{204D8BCF-845C-44A0-A30D-3498D5349335}" presName="theList" presStyleCnt="0"/>
      <dgm:spPr/>
    </dgm:pt>
    <dgm:pt modelId="{EA266D28-B5B9-48DC-93F9-8FFECCE52544}" type="pres">
      <dgm:prSet presAssocID="{AE909C90-1925-4404-9C98-C80C581AE82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B4B80-ACCC-47FF-9FEF-95F5550B5844}" type="pres">
      <dgm:prSet presAssocID="{AE909C90-1925-4404-9C98-C80C581AE826}" presName="aSpace" presStyleCnt="0"/>
      <dgm:spPr/>
    </dgm:pt>
    <dgm:pt modelId="{2229E221-0279-4FDB-AAAF-4D5A77C5BDB0}" type="pres">
      <dgm:prSet presAssocID="{1D268076-64D6-483F-AADB-46FA202357F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AEA16-3861-46E8-9903-132BCBE180FE}" type="pres">
      <dgm:prSet presAssocID="{1D268076-64D6-483F-AADB-46FA202357FD}" presName="aSpace" presStyleCnt="0"/>
      <dgm:spPr/>
    </dgm:pt>
    <dgm:pt modelId="{F373B548-00BF-47AA-B2F5-6CA4F7186215}" type="pres">
      <dgm:prSet presAssocID="{99688346-0293-4176-A18C-2ED3B4E2167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DB343-B8DC-492C-8C3F-0D45393455B9}" type="pres">
      <dgm:prSet presAssocID="{99688346-0293-4176-A18C-2ED3B4E21678}" presName="aSpace" presStyleCnt="0"/>
      <dgm:spPr/>
    </dgm:pt>
  </dgm:ptLst>
  <dgm:cxnLst>
    <dgm:cxn modelId="{ED48B829-BF17-4319-9210-E5E09939ADB2}" srcId="{204D8BCF-845C-44A0-A30D-3498D5349335}" destId="{99688346-0293-4176-A18C-2ED3B4E21678}" srcOrd="2" destOrd="0" parTransId="{731D7F22-952E-4E64-9EA3-9DFE4210679E}" sibTransId="{4A7CB372-B04D-44F5-8E8B-2D4DA0D923CF}"/>
    <dgm:cxn modelId="{4FCE4685-CE98-4B92-A251-99F284844CBC}" type="presOf" srcId="{AE909C90-1925-4404-9C98-C80C581AE826}" destId="{EA266D28-B5B9-48DC-93F9-8FFECCE52544}" srcOrd="0" destOrd="0" presId="urn:microsoft.com/office/officeart/2005/8/layout/pyramid2"/>
    <dgm:cxn modelId="{7EB0D2D3-D400-4D82-AEA6-E50A4AD51006}" srcId="{204D8BCF-845C-44A0-A30D-3498D5349335}" destId="{1D268076-64D6-483F-AADB-46FA202357FD}" srcOrd="1" destOrd="0" parTransId="{EAD3B16C-AF7D-4215-92F7-896EE7E9B0F8}" sibTransId="{E5CCDC53-4B5D-4E80-99BB-4D371FEE33A1}"/>
    <dgm:cxn modelId="{6374CF30-9A70-450A-AC0A-81AD1A76050F}" type="presOf" srcId="{204D8BCF-845C-44A0-A30D-3498D5349335}" destId="{F8F7DFB6-90A5-4641-AE7E-77E1A4710AC5}" srcOrd="0" destOrd="0" presId="urn:microsoft.com/office/officeart/2005/8/layout/pyramid2"/>
    <dgm:cxn modelId="{C25FC4BD-5FC5-44F5-862D-C3FF28B01BF1}" type="presOf" srcId="{1D268076-64D6-483F-AADB-46FA202357FD}" destId="{2229E221-0279-4FDB-AAAF-4D5A77C5BDB0}" srcOrd="0" destOrd="0" presId="urn:microsoft.com/office/officeart/2005/8/layout/pyramid2"/>
    <dgm:cxn modelId="{DF6D9E6B-D8E7-477C-A2EB-1C74AABBCA51}" srcId="{204D8BCF-845C-44A0-A30D-3498D5349335}" destId="{AE909C90-1925-4404-9C98-C80C581AE826}" srcOrd="0" destOrd="0" parTransId="{EF845BAC-D58A-47C7-8B17-0D437801B2EE}" sibTransId="{3C51B9D4-7020-4AF4-B674-D9831F34A248}"/>
    <dgm:cxn modelId="{02159ABC-27DD-4DC0-9C75-C14F31F3918A}" type="presOf" srcId="{99688346-0293-4176-A18C-2ED3B4E21678}" destId="{F373B548-00BF-47AA-B2F5-6CA4F7186215}" srcOrd="0" destOrd="0" presId="urn:microsoft.com/office/officeart/2005/8/layout/pyramid2"/>
    <dgm:cxn modelId="{2BAEA727-CE77-4F26-B3A0-6DA0E29A0AD4}" type="presParOf" srcId="{F8F7DFB6-90A5-4641-AE7E-77E1A4710AC5}" destId="{AD6D7E49-6244-427A-A742-3231553A7E65}" srcOrd="0" destOrd="0" presId="urn:microsoft.com/office/officeart/2005/8/layout/pyramid2"/>
    <dgm:cxn modelId="{D127A5C4-56C0-4B5C-8F77-A1F2E687DA16}" type="presParOf" srcId="{F8F7DFB6-90A5-4641-AE7E-77E1A4710AC5}" destId="{51FFDE29-48D3-4715-B9B4-112DB92E2BAC}" srcOrd="1" destOrd="0" presId="urn:microsoft.com/office/officeart/2005/8/layout/pyramid2"/>
    <dgm:cxn modelId="{E1C12473-269A-4C46-A15B-A0C83BBF768D}" type="presParOf" srcId="{51FFDE29-48D3-4715-B9B4-112DB92E2BAC}" destId="{EA266D28-B5B9-48DC-93F9-8FFECCE52544}" srcOrd="0" destOrd="0" presId="urn:microsoft.com/office/officeart/2005/8/layout/pyramid2"/>
    <dgm:cxn modelId="{AA5FC05C-4DF9-4190-B12D-D8FDE1F3EE98}" type="presParOf" srcId="{51FFDE29-48D3-4715-B9B4-112DB92E2BAC}" destId="{5EBB4B80-ACCC-47FF-9FEF-95F5550B5844}" srcOrd="1" destOrd="0" presId="urn:microsoft.com/office/officeart/2005/8/layout/pyramid2"/>
    <dgm:cxn modelId="{98B8CC59-C58E-4C58-98DF-9AD9C1FFCF33}" type="presParOf" srcId="{51FFDE29-48D3-4715-B9B4-112DB92E2BAC}" destId="{2229E221-0279-4FDB-AAAF-4D5A77C5BDB0}" srcOrd="2" destOrd="0" presId="urn:microsoft.com/office/officeart/2005/8/layout/pyramid2"/>
    <dgm:cxn modelId="{6C9E182D-15C3-4E33-BF36-AF37D4B93465}" type="presParOf" srcId="{51FFDE29-48D3-4715-B9B4-112DB92E2BAC}" destId="{082AEA16-3861-46E8-9903-132BCBE180FE}" srcOrd="3" destOrd="0" presId="urn:microsoft.com/office/officeart/2005/8/layout/pyramid2"/>
    <dgm:cxn modelId="{D9F5291D-0D46-4481-923D-C0BD2851AA93}" type="presParOf" srcId="{51FFDE29-48D3-4715-B9B4-112DB92E2BAC}" destId="{F373B548-00BF-47AA-B2F5-6CA4F7186215}" srcOrd="4" destOrd="0" presId="urn:microsoft.com/office/officeart/2005/8/layout/pyramid2"/>
    <dgm:cxn modelId="{E99314D1-4D72-4F97-AD50-3527C6044CC2}" type="presParOf" srcId="{51FFDE29-48D3-4715-B9B4-112DB92E2BAC}" destId="{C16DB343-B8DC-492C-8C3F-0D45393455B9}" srcOrd="5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45DDD-E539-4F3C-845D-710AEB7CDEA3}" type="doc">
      <dgm:prSet loTypeId="urn:microsoft.com/office/officeart/2005/8/layout/target3" loCatId="relationship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6C2984-2837-4E97-8879-3B743642B8C3}">
      <dgm:prSet/>
      <dgm:spPr/>
      <dgm:t>
        <a:bodyPr/>
        <a:lstStyle/>
        <a:p>
          <a:pPr rtl="0"/>
          <a:r>
            <a:rPr lang="ru-RU" baseline="0" dirty="0" smtClean="0"/>
            <a:t>Жанры публицистического стиля</a:t>
          </a:r>
          <a:endParaRPr lang="ru-RU" baseline="0" dirty="0"/>
        </a:p>
      </dgm:t>
    </dgm:pt>
    <dgm:pt modelId="{44092E59-ADCC-4553-A0CC-AC6D982E0EC8}" type="parTrans" cxnId="{107D2F40-FFE6-42F1-B2C5-CE30647B06C4}">
      <dgm:prSet/>
      <dgm:spPr/>
      <dgm:t>
        <a:bodyPr/>
        <a:lstStyle/>
        <a:p>
          <a:endParaRPr lang="ru-RU"/>
        </a:p>
      </dgm:t>
    </dgm:pt>
    <dgm:pt modelId="{A92B238C-70BB-4307-BC65-5E9BA37C5E27}" type="sibTrans" cxnId="{107D2F40-FFE6-42F1-B2C5-CE30647B06C4}">
      <dgm:prSet/>
      <dgm:spPr/>
      <dgm:t>
        <a:bodyPr/>
        <a:lstStyle/>
        <a:p>
          <a:endParaRPr lang="ru-RU"/>
        </a:p>
      </dgm:t>
    </dgm:pt>
    <dgm:pt modelId="{0481BF69-AF11-42A2-B1FF-40D959331A27}" type="pres">
      <dgm:prSet presAssocID="{01045DDD-E539-4F3C-845D-710AEB7CDE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C4CF4-2113-4AB0-B85B-5C29490805F9}" type="pres">
      <dgm:prSet presAssocID="{186C2984-2837-4E97-8879-3B743642B8C3}" presName="circle1" presStyleLbl="node1" presStyleIdx="0" presStyleCnt="1"/>
      <dgm:spPr/>
      <dgm:t>
        <a:bodyPr/>
        <a:lstStyle/>
        <a:p>
          <a:endParaRPr lang="ru-RU"/>
        </a:p>
      </dgm:t>
    </dgm:pt>
    <dgm:pt modelId="{C767018F-F9B9-4CFA-B5A7-647877892A79}" type="pres">
      <dgm:prSet presAssocID="{186C2984-2837-4E97-8879-3B743642B8C3}" presName="space" presStyleCnt="0"/>
      <dgm:spPr/>
      <dgm:t>
        <a:bodyPr/>
        <a:lstStyle/>
        <a:p>
          <a:endParaRPr lang="ru-RU"/>
        </a:p>
      </dgm:t>
    </dgm:pt>
    <dgm:pt modelId="{7EE86E7D-5F29-4CAA-97D0-17069334E807}" type="pres">
      <dgm:prSet presAssocID="{186C2984-2837-4E97-8879-3B743642B8C3}" presName="rect1" presStyleLbl="alignAcc1" presStyleIdx="0" presStyleCnt="1"/>
      <dgm:spPr/>
      <dgm:t>
        <a:bodyPr/>
        <a:lstStyle/>
        <a:p>
          <a:endParaRPr lang="ru-RU"/>
        </a:p>
      </dgm:t>
    </dgm:pt>
    <dgm:pt modelId="{925FA54C-58B4-440F-B3F3-74D633FF9568}" type="pres">
      <dgm:prSet presAssocID="{186C2984-2837-4E97-8879-3B743642B8C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D2F40-FFE6-42F1-B2C5-CE30647B06C4}" srcId="{01045DDD-E539-4F3C-845D-710AEB7CDEA3}" destId="{186C2984-2837-4E97-8879-3B743642B8C3}" srcOrd="0" destOrd="0" parTransId="{44092E59-ADCC-4553-A0CC-AC6D982E0EC8}" sibTransId="{A92B238C-70BB-4307-BC65-5E9BA37C5E27}"/>
    <dgm:cxn modelId="{E71A4D90-0646-43C5-9204-C1402B90B208}" type="presOf" srcId="{186C2984-2837-4E97-8879-3B743642B8C3}" destId="{925FA54C-58B4-440F-B3F3-74D633FF9568}" srcOrd="1" destOrd="0" presId="urn:microsoft.com/office/officeart/2005/8/layout/target3"/>
    <dgm:cxn modelId="{6D541750-4D2E-4CCD-8974-CCBF4E893017}" type="presOf" srcId="{186C2984-2837-4E97-8879-3B743642B8C3}" destId="{7EE86E7D-5F29-4CAA-97D0-17069334E807}" srcOrd="0" destOrd="0" presId="urn:microsoft.com/office/officeart/2005/8/layout/target3"/>
    <dgm:cxn modelId="{61082DE2-2ECE-4930-9C42-934933F64EF7}" type="presOf" srcId="{01045DDD-E539-4F3C-845D-710AEB7CDEA3}" destId="{0481BF69-AF11-42A2-B1FF-40D959331A27}" srcOrd="0" destOrd="0" presId="urn:microsoft.com/office/officeart/2005/8/layout/target3"/>
    <dgm:cxn modelId="{BBFDD073-30A7-44F7-A3A2-3B3A3F6080C8}" type="presParOf" srcId="{0481BF69-AF11-42A2-B1FF-40D959331A27}" destId="{E6EC4CF4-2113-4AB0-B85B-5C29490805F9}" srcOrd="0" destOrd="0" presId="urn:microsoft.com/office/officeart/2005/8/layout/target3"/>
    <dgm:cxn modelId="{5C00F763-87EB-4121-A0C5-225424A08316}" type="presParOf" srcId="{0481BF69-AF11-42A2-B1FF-40D959331A27}" destId="{C767018F-F9B9-4CFA-B5A7-647877892A79}" srcOrd="1" destOrd="0" presId="urn:microsoft.com/office/officeart/2005/8/layout/target3"/>
    <dgm:cxn modelId="{6690F17F-CC6B-459C-BA78-C430964BD00B}" type="presParOf" srcId="{0481BF69-AF11-42A2-B1FF-40D959331A27}" destId="{7EE86E7D-5F29-4CAA-97D0-17069334E807}" srcOrd="2" destOrd="0" presId="urn:microsoft.com/office/officeart/2005/8/layout/target3"/>
    <dgm:cxn modelId="{7AB3D862-CB36-41B7-9F7B-2A0B198B221D}" type="presParOf" srcId="{0481BF69-AF11-42A2-B1FF-40D959331A27}" destId="{925FA54C-58B4-440F-B3F3-74D633FF9568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D95EF-E29E-46A4-9F3B-31DBC1FDCC17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52BED-F3A1-49CB-8170-51AFC289E8D8}">
      <dgm:prSet custT="1"/>
      <dgm:spPr/>
      <dgm:t>
        <a:bodyPr/>
        <a:lstStyle/>
        <a:p>
          <a:pPr rtl="0"/>
          <a:r>
            <a:rPr lang="ru-RU" sz="1600" b="1" smtClean="0"/>
            <a:t>Заметка( краткое сообщение каких- либо сведений)</a:t>
          </a:r>
          <a:endParaRPr lang="ru-RU" sz="1600" b="1" dirty="0"/>
        </a:p>
      </dgm:t>
    </dgm:pt>
    <dgm:pt modelId="{97EA420B-49ED-4467-A2F2-BDB06992238E}" type="parTrans" cxnId="{A8F67491-B633-40B3-85B3-4A720057B78E}">
      <dgm:prSet/>
      <dgm:spPr/>
      <dgm:t>
        <a:bodyPr/>
        <a:lstStyle/>
        <a:p>
          <a:endParaRPr lang="ru-RU"/>
        </a:p>
      </dgm:t>
    </dgm:pt>
    <dgm:pt modelId="{3BDBA6A2-1D11-4C91-A7A3-278B9FB63F1A}" type="sibTrans" cxnId="{A8F67491-B633-40B3-85B3-4A720057B78E}">
      <dgm:prSet/>
      <dgm:spPr/>
      <dgm:t>
        <a:bodyPr/>
        <a:lstStyle/>
        <a:p>
          <a:endParaRPr lang="ru-RU"/>
        </a:p>
      </dgm:t>
    </dgm:pt>
    <dgm:pt modelId="{64953116-5E25-4039-855A-7E92ECA38FF7}">
      <dgm:prSet custT="1"/>
      <dgm:spPr/>
      <dgm:t>
        <a:bodyPr/>
        <a:lstStyle/>
        <a:p>
          <a:pPr rtl="0"/>
          <a:r>
            <a:rPr lang="ru-RU" sz="1400" b="1" smtClean="0"/>
            <a:t>Репортаж (подробное описание факта, события</a:t>
          </a:r>
          <a:r>
            <a:rPr lang="ru-RU" sz="1400" smtClean="0"/>
            <a:t>)</a:t>
          </a:r>
          <a:endParaRPr lang="ru-RU" sz="1400" dirty="0"/>
        </a:p>
      </dgm:t>
    </dgm:pt>
    <dgm:pt modelId="{7C3BF894-F4C8-4641-BD7B-7C5490C00C63}" type="parTrans" cxnId="{9922C88E-CA06-4F88-8591-F1615200E337}">
      <dgm:prSet/>
      <dgm:spPr/>
      <dgm:t>
        <a:bodyPr/>
        <a:lstStyle/>
        <a:p>
          <a:endParaRPr lang="ru-RU"/>
        </a:p>
      </dgm:t>
    </dgm:pt>
    <dgm:pt modelId="{7008FD05-AE8D-47E2-9DC5-FBBFFF6FD9C9}" type="sibTrans" cxnId="{9922C88E-CA06-4F88-8591-F1615200E337}">
      <dgm:prSet/>
      <dgm:spPr/>
      <dgm:t>
        <a:bodyPr/>
        <a:lstStyle/>
        <a:p>
          <a:endParaRPr lang="ru-RU"/>
        </a:p>
      </dgm:t>
    </dgm:pt>
    <dgm:pt modelId="{13E1C4BB-50CD-48D5-8842-B733B47795D6}">
      <dgm:prSet custT="1"/>
      <dgm:spPr/>
      <dgm:t>
        <a:bodyPr/>
        <a:lstStyle/>
        <a:p>
          <a:pPr rtl="0"/>
          <a:r>
            <a:rPr lang="ru-RU" sz="1400" b="1" smtClean="0"/>
            <a:t>Рецензия, отзыв (размышления, впечатления автора по поводу увиденного услышанного, прочитанного</a:t>
          </a:r>
          <a:r>
            <a:rPr lang="ru-RU" sz="1100" b="1" smtClean="0"/>
            <a:t>)</a:t>
          </a:r>
          <a:endParaRPr lang="ru-RU" sz="1100" b="1" dirty="0"/>
        </a:p>
      </dgm:t>
    </dgm:pt>
    <dgm:pt modelId="{24A6CC55-0682-4436-9CA7-A9634A2921F7}" type="parTrans" cxnId="{6D457ADF-06A7-4211-AB39-12DD780201AF}">
      <dgm:prSet/>
      <dgm:spPr/>
      <dgm:t>
        <a:bodyPr/>
        <a:lstStyle/>
        <a:p>
          <a:endParaRPr lang="ru-RU"/>
        </a:p>
      </dgm:t>
    </dgm:pt>
    <dgm:pt modelId="{78274AB9-7FBC-4DF8-8F42-E885B447A354}" type="sibTrans" cxnId="{6D457ADF-06A7-4211-AB39-12DD780201AF}">
      <dgm:prSet/>
      <dgm:spPr/>
      <dgm:t>
        <a:bodyPr/>
        <a:lstStyle/>
        <a:p>
          <a:endParaRPr lang="ru-RU"/>
        </a:p>
      </dgm:t>
    </dgm:pt>
    <dgm:pt modelId="{0DE59D72-62B7-4194-8D4C-BADF3F369D20}">
      <dgm:prSet custT="1"/>
      <dgm:spPr/>
      <dgm:t>
        <a:bodyPr/>
        <a:lstStyle/>
        <a:p>
          <a:pPr rtl="0"/>
          <a:r>
            <a:rPr lang="ru-RU" sz="1600" b="1" smtClean="0"/>
            <a:t>Очерк (краткое описание жизненных фактов</a:t>
          </a:r>
          <a:r>
            <a:rPr lang="ru-RU" sz="1600" smtClean="0"/>
            <a:t>)</a:t>
          </a:r>
          <a:r>
            <a:rPr lang="ru-RU" sz="1800" smtClean="0"/>
            <a:t> </a:t>
          </a:r>
          <a:endParaRPr lang="ru-RU" sz="1800" dirty="0"/>
        </a:p>
      </dgm:t>
    </dgm:pt>
    <dgm:pt modelId="{5553D145-1E45-4500-9F20-094014E72AAD}" type="parTrans" cxnId="{205D43E7-4AF7-41E7-80B7-F03CDFA7D6E8}">
      <dgm:prSet/>
      <dgm:spPr/>
      <dgm:t>
        <a:bodyPr/>
        <a:lstStyle/>
        <a:p>
          <a:endParaRPr lang="ru-RU"/>
        </a:p>
      </dgm:t>
    </dgm:pt>
    <dgm:pt modelId="{3AED6D9A-7EF5-42B2-B854-53CADC43EF69}" type="sibTrans" cxnId="{205D43E7-4AF7-41E7-80B7-F03CDFA7D6E8}">
      <dgm:prSet/>
      <dgm:spPr/>
      <dgm:t>
        <a:bodyPr/>
        <a:lstStyle/>
        <a:p>
          <a:endParaRPr lang="ru-RU"/>
        </a:p>
      </dgm:t>
    </dgm:pt>
    <dgm:pt modelId="{7B93E5E0-4C1B-42B0-9A33-840C2A7C87F1}" type="pres">
      <dgm:prSet presAssocID="{6EED95EF-E29E-46A4-9F3B-31DBC1FDCC1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67C05-AB33-43D1-8206-6245B34733E7}" type="pres">
      <dgm:prSet presAssocID="{8A452BED-F3A1-49CB-8170-51AFC289E8D8}" presName="circ1" presStyleLbl="vennNode1" presStyleIdx="0" presStyleCnt="4"/>
      <dgm:spPr/>
      <dgm:t>
        <a:bodyPr/>
        <a:lstStyle/>
        <a:p>
          <a:endParaRPr lang="ru-RU"/>
        </a:p>
      </dgm:t>
    </dgm:pt>
    <dgm:pt modelId="{4B7E4DA4-0A8D-4C75-8D76-E49D06140808}" type="pres">
      <dgm:prSet presAssocID="{8A452BED-F3A1-49CB-8170-51AFC289E8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FD761-6C0D-4F41-89DC-B27C1466D1A2}" type="pres">
      <dgm:prSet presAssocID="{64953116-5E25-4039-855A-7E92ECA38FF7}" presName="circ2" presStyleLbl="vennNode1" presStyleIdx="1" presStyleCnt="4"/>
      <dgm:spPr/>
      <dgm:t>
        <a:bodyPr/>
        <a:lstStyle/>
        <a:p>
          <a:endParaRPr lang="ru-RU"/>
        </a:p>
      </dgm:t>
    </dgm:pt>
    <dgm:pt modelId="{2476337C-BCD1-4A28-9921-A7C8A56FDB6D}" type="pres">
      <dgm:prSet presAssocID="{64953116-5E25-4039-855A-7E92ECA38F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82EE1-9AFF-44BC-A568-442E9AF1657A}" type="pres">
      <dgm:prSet presAssocID="{13E1C4BB-50CD-48D5-8842-B733B47795D6}" presName="circ3" presStyleLbl="vennNode1" presStyleIdx="2" presStyleCnt="4"/>
      <dgm:spPr/>
      <dgm:t>
        <a:bodyPr/>
        <a:lstStyle/>
        <a:p>
          <a:endParaRPr lang="ru-RU"/>
        </a:p>
      </dgm:t>
    </dgm:pt>
    <dgm:pt modelId="{2F9A0FEB-B1FD-40BD-9D88-A977C688EE19}" type="pres">
      <dgm:prSet presAssocID="{13E1C4BB-50CD-48D5-8842-B733B47795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F4150-3E98-4390-A775-E830C0ECF83B}" type="pres">
      <dgm:prSet presAssocID="{0DE59D72-62B7-4194-8D4C-BADF3F369D20}" presName="circ4" presStyleLbl="vennNode1" presStyleIdx="3" presStyleCnt="4"/>
      <dgm:spPr/>
      <dgm:t>
        <a:bodyPr/>
        <a:lstStyle/>
        <a:p>
          <a:endParaRPr lang="ru-RU"/>
        </a:p>
      </dgm:t>
    </dgm:pt>
    <dgm:pt modelId="{D7C897A4-D53F-452A-9E53-455210C9EE84}" type="pres">
      <dgm:prSet presAssocID="{0DE59D72-62B7-4194-8D4C-BADF3F369D2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DF39C-1140-49CD-94A4-604941692C47}" type="presOf" srcId="{8A452BED-F3A1-49CB-8170-51AFC289E8D8}" destId="{4B7E4DA4-0A8D-4C75-8D76-E49D06140808}" srcOrd="1" destOrd="0" presId="urn:microsoft.com/office/officeart/2005/8/layout/venn1"/>
    <dgm:cxn modelId="{9922C88E-CA06-4F88-8591-F1615200E337}" srcId="{6EED95EF-E29E-46A4-9F3B-31DBC1FDCC17}" destId="{64953116-5E25-4039-855A-7E92ECA38FF7}" srcOrd="1" destOrd="0" parTransId="{7C3BF894-F4C8-4641-BD7B-7C5490C00C63}" sibTransId="{7008FD05-AE8D-47E2-9DC5-FBBFFF6FD9C9}"/>
    <dgm:cxn modelId="{F112B14A-1ACE-41D0-B44D-301CEC5A5FF7}" type="presOf" srcId="{0DE59D72-62B7-4194-8D4C-BADF3F369D20}" destId="{ADEF4150-3E98-4390-A775-E830C0ECF83B}" srcOrd="0" destOrd="0" presId="urn:microsoft.com/office/officeart/2005/8/layout/venn1"/>
    <dgm:cxn modelId="{36F685A7-374A-403F-A006-54097BAFDF05}" type="presOf" srcId="{0DE59D72-62B7-4194-8D4C-BADF3F369D20}" destId="{D7C897A4-D53F-452A-9E53-455210C9EE84}" srcOrd="1" destOrd="0" presId="urn:microsoft.com/office/officeart/2005/8/layout/venn1"/>
    <dgm:cxn modelId="{C18ABDD2-DE9B-4A60-AC8D-3BEBF5057924}" type="presOf" srcId="{13E1C4BB-50CD-48D5-8842-B733B47795D6}" destId="{46982EE1-9AFF-44BC-A568-442E9AF1657A}" srcOrd="0" destOrd="0" presId="urn:microsoft.com/office/officeart/2005/8/layout/venn1"/>
    <dgm:cxn modelId="{E169CF1C-DF93-4D81-9350-1C3628B49F15}" type="presOf" srcId="{64953116-5E25-4039-855A-7E92ECA38FF7}" destId="{CE3FD761-6C0D-4F41-89DC-B27C1466D1A2}" srcOrd="0" destOrd="0" presId="urn:microsoft.com/office/officeart/2005/8/layout/venn1"/>
    <dgm:cxn modelId="{49B0D056-EAC3-459A-8D3D-9BB4E65F0630}" type="presOf" srcId="{6EED95EF-E29E-46A4-9F3B-31DBC1FDCC17}" destId="{7B93E5E0-4C1B-42B0-9A33-840C2A7C87F1}" srcOrd="0" destOrd="0" presId="urn:microsoft.com/office/officeart/2005/8/layout/venn1"/>
    <dgm:cxn modelId="{6D457ADF-06A7-4211-AB39-12DD780201AF}" srcId="{6EED95EF-E29E-46A4-9F3B-31DBC1FDCC17}" destId="{13E1C4BB-50CD-48D5-8842-B733B47795D6}" srcOrd="2" destOrd="0" parTransId="{24A6CC55-0682-4436-9CA7-A9634A2921F7}" sibTransId="{78274AB9-7FBC-4DF8-8F42-E885B447A354}"/>
    <dgm:cxn modelId="{205D43E7-4AF7-41E7-80B7-F03CDFA7D6E8}" srcId="{6EED95EF-E29E-46A4-9F3B-31DBC1FDCC17}" destId="{0DE59D72-62B7-4194-8D4C-BADF3F369D20}" srcOrd="3" destOrd="0" parTransId="{5553D145-1E45-4500-9F20-094014E72AAD}" sibTransId="{3AED6D9A-7EF5-42B2-B854-53CADC43EF69}"/>
    <dgm:cxn modelId="{8B398EF8-5591-43E0-A5FE-5AA7D42E7616}" type="presOf" srcId="{8A452BED-F3A1-49CB-8170-51AFC289E8D8}" destId="{EF767C05-AB33-43D1-8206-6245B34733E7}" srcOrd="0" destOrd="0" presId="urn:microsoft.com/office/officeart/2005/8/layout/venn1"/>
    <dgm:cxn modelId="{BE136759-F7A4-4066-AC81-99F2E0891AA1}" type="presOf" srcId="{64953116-5E25-4039-855A-7E92ECA38FF7}" destId="{2476337C-BCD1-4A28-9921-A7C8A56FDB6D}" srcOrd="1" destOrd="0" presId="urn:microsoft.com/office/officeart/2005/8/layout/venn1"/>
    <dgm:cxn modelId="{50C7D3F2-252D-4328-A8C8-4A2DDA62DD0A}" type="presOf" srcId="{13E1C4BB-50CD-48D5-8842-B733B47795D6}" destId="{2F9A0FEB-B1FD-40BD-9D88-A977C688EE19}" srcOrd="1" destOrd="0" presId="urn:microsoft.com/office/officeart/2005/8/layout/venn1"/>
    <dgm:cxn modelId="{A8F67491-B633-40B3-85B3-4A720057B78E}" srcId="{6EED95EF-E29E-46A4-9F3B-31DBC1FDCC17}" destId="{8A452BED-F3A1-49CB-8170-51AFC289E8D8}" srcOrd="0" destOrd="0" parTransId="{97EA420B-49ED-4467-A2F2-BDB06992238E}" sibTransId="{3BDBA6A2-1D11-4C91-A7A3-278B9FB63F1A}"/>
    <dgm:cxn modelId="{141B5F94-A455-4C74-9B6B-77601AF05BE3}" type="presParOf" srcId="{7B93E5E0-4C1B-42B0-9A33-840C2A7C87F1}" destId="{EF767C05-AB33-43D1-8206-6245B34733E7}" srcOrd="0" destOrd="0" presId="urn:microsoft.com/office/officeart/2005/8/layout/venn1"/>
    <dgm:cxn modelId="{32F699AE-2928-4DB5-9C45-03CE233902FB}" type="presParOf" srcId="{7B93E5E0-4C1B-42B0-9A33-840C2A7C87F1}" destId="{4B7E4DA4-0A8D-4C75-8D76-E49D06140808}" srcOrd="1" destOrd="0" presId="urn:microsoft.com/office/officeart/2005/8/layout/venn1"/>
    <dgm:cxn modelId="{1F64B5CA-2405-45CB-9028-CA51EBD21FCC}" type="presParOf" srcId="{7B93E5E0-4C1B-42B0-9A33-840C2A7C87F1}" destId="{CE3FD761-6C0D-4F41-89DC-B27C1466D1A2}" srcOrd="2" destOrd="0" presId="urn:microsoft.com/office/officeart/2005/8/layout/venn1"/>
    <dgm:cxn modelId="{E43F4A85-A2B3-4FD0-AB34-7473FB09B8A1}" type="presParOf" srcId="{7B93E5E0-4C1B-42B0-9A33-840C2A7C87F1}" destId="{2476337C-BCD1-4A28-9921-A7C8A56FDB6D}" srcOrd="3" destOrd="0" presId="urn:microsoft.com/office/officeart/2005/8/layout/venn1"/>
    <dgm:cxn modelId="{11310A19-0287-44E0-B576-F2433937095D}" type="presParOf" srcId="{7B93E5E0-4C1B-42B0-9A33-840C2A7C87F1}" destId="{46982EE1-9AFF-44BC-A568-442E9AF1657A}" srcOrd="4" destOrd="0" presId="urn:microsoft.com/office/officeart/2005/8/layout/venn1"/>
    <dgm:cxn modelId="{86F32C1F-BB78-4951-A2C5-5C66AD8BAB95}" type="presParOf" srcId="{7B93E5E0-4C1B-42B0-9A33-840C2A7C87F1}" destId="{2F9A0FEB-B1FD-40BD-9D88-A977C688EE19}" srcOrd="5" destOrd="0" presId="urn:microsoft.com/office/officeart/2005/8/layout/venn1"/>
    <dgm:cxn modelId="{38D7BB44-B177-4BB8-9416-B3D3CF4F8A6D}" type="presParOf" srcId="{7B93E5E0-4C1B-42B0-9A33-840C2A7C87F1}" destId="{ADEF4150-3E98-4390-A775-E830C0ECF83B}" srcOrd="6" destOrd="0" presId="urn:microsoft.com/office/officeart/2005/8/layout/venn1"/>
    <dgm:cxn modelId="{2C3F9062-E03B-40AA-B8B5-0FE4D1BA6192}" type="presParOf" srcId="{7B93E5E0-4C1B-42B0-9A33-840C2A7C87F1}" destId="{D7C897A4-D53F-452A-9E53-455210C9EE84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C28CC2-2091-42EC-B024-F0D1E9A4F07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47CE64-DFE3-42A7-AB51-421CAA82E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8.xml"/><Relationship Id="rId2" Type="http://schemas.openxmlformats.org/officeDocument/2006/relationships/video" Target="file:///O:\&#1057;%20&#1095;&#1077;&#1075;&#1086;%20&#1085;&#1072;&#1095;&#1080;&#1085;&#1072;&#1077;&#1090;&#1089;&#1103;%20&#1056;&#1086;&#1076;&#1080;&#1085;&#1072;%20(&#1052;&#1072;&#1088;&#1082;%20&#1041;&#1077;&#1088;&#1085;&#1077;&#1089;).mp4" TargetMode="External"/><Relationship Id="rId1" Type="http://schemas.openxmlformats.org/officeDocument/2006/relationships/video" Target="file:///J:\&#1057;%20&#1095;&#1077;&#1075;&#1086;%20&#1085;&#1072;&#1095;&#1080;&#1085;&#1072;&#1077;&#1090;&#1089;&#1103;%20&#1056;&#1086;&#1076;&#1080;&#1085;&#1072;%20(&#1052;&#1072;&#1088;&#1082;%20&#1041;&#1077;&#1088;&#1085;&#1077;&#1089;).mp4" TargetMode="Externa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00034" y="642918"/>
          <a:ext cx="848678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DSC0164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751907" y="1784350"/>
            <a:ext cx="6097385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 малая родина</a:t>
            </a:r>
            <a:endParaRPr lang="ru-RU" dirty="0"/>
          </a:p>
        </p:txBody>
      </p:sp>
      <p:pic>
        <p:nvPicPr>
          <p:cNvPr id="7" name="Содержимое 6" descr="IMAG09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9443" y="1770063"/>
            <a:ext cx="2709990" cy="4525962"/>
          </a:xfrm>
        </p:spPr>
      </p:pic>
      <p:pic>
        <p:nvPicPr>
          <p:cNvPr id="10" name="Содержимое 9" descr="Фото09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IMAG0689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65138" y="2823957"/>
            <a:ext cx="4038600" cy="2418174"/>
          </a:xfrm>
        </p:spPr>
      </p:pic>
      <p:pic>
        <p:nvPicPr>
          <p:cNvPr id="7" name="Содержимое 6" descr="IMAG0736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56138" y="2823957"/>
            <a:ext cx="4038600" cy="24181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Очерк о герое</a:t>
            </a:r>
            <a:endParaRPr lang="ru-RU" dirty="0"/>
          </a:p>
        </p:txBody>
      </p:sp>
      <p:pic>
        <p:nvPicPr>
          <p:cNvPr id="9" name="Содержимое 8" descr="lyeqoekalkpqkoh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3389" y="1770063"/>
            <a:ext cx="3742098" cy="4525962"/>
          </a:xfrm>
        </p:spPr>
      </p:pic>
      <p:pic>
        <p:nvPicPr>
          <p:cNvPr id="10" name="Содержимое 9" descr="malochuev_mem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85926"/>
            <a:ext cx="4038600" cy="197361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С чего начинается Родина (Марк Бернес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1428736"/>
            <a:ext cx="8572560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 чего начинается Родина (Марк Бернес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42910" y="1643050"/>
            <a:ext cx="8143932" cy="48577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Стили речи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слова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274638"/>
          <a:ext cx="778674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b="1" dirty="0" smtClean="0"/>
              <a:t>Воспитание любви к родному краю, к родной культуре, к родному селу или городу, к родной речи – задача первостепенной важности. Но как воспитать эту любовь?</a:t>
            </a:r>
          </a:p>
          <a:p>
            <a:pPr algn="just"/>
            <a:r>
              <a:rPr lang="ru-RU" sz="2800" b="1" dirty="0" smtClean="0"/>
              <a:t>Она начинается с малого – с  любви к своей семье, к своему жилищу, к своей школе. Постепенно расширяясь, эта любовь к родному переходит в любовь к своей  стране – к её истории, её прошлому, а затем ко всей человеческой культуре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155</TotalTime>
  <Words>333</Words>
  <Application>Microsoft Office PowerPoint</Application>
  <PresentationFormat>Экран (4:3)</PresentationFormat>
  <Paragraphs>51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Стили речи</vt:lpstr>
      <vt:lpstr>Значение слова</vt:lpstr>
      <vt:lpstr>Слайд 4</vt:lpstr>
      <vt:lpstr>Слайд 5</vt:lpstr>
      <vt:lpstr>Слайд 6</vt:lpstr>
      <vt:lpstr>Слайд 7</vt:lpstr>
      <vt:lpstr>Слайд 8</vt:lpstr>
      <vt:lpstr>Слайд 9</vt:lpstr>
      <vt:lpstr>Моя  малая родина</vt:lpstr>
      <vt:lpstr>Слайд 11</vt:lpstr>
      <vt:lpstr>Очерк о герое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Публицистический  стиль речи</dc:title>
  <dc:creator>Андрей</dc:creator>
  <cp:lastModifiedBy>Андрей</cp:lastModifiedBy>
  <cp:revision>18</cp:revision>
  <dcterms:created xsi:type="dcterms:W3CDTF">2014-09-04T15:53:43Z</dcterms:created>
  <dcterms:modified xsi:type="dcterms:W3CDTF">2014-09-14T13:35:42Z</dcterms:modified>
</cp:coreProperties>
</file>