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1" r:id="rId2"/>
    <p:sldId id="282" r:id="rId3"/>
    <p:sldId id="261" r:id="rId4"/>
    <p:sldId id="268" r:id="rId5"/>
    <p:sldId id="270" r:id="rId6"/>
    <p:sldId id="271" r:id="rId7"/>
    <p:sldId id="272" r:id="rId8"/>
    <p:sldId id="275" r:id="rId9"/>
    <p:sldId id="283" r:id="rId10"/>
    <p:sldId id="284" r:id="rId11"/>
    <p:sldId id="27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BF7740-AB9B-41B3-9DFA-19BE0E1C8B6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4084BB4-6F12-4D39-A6B5-191F3660F5F2}">
      <dgm:prSet phldrT="[Текст]"/>
      <dgm:spPr/>
      <dgm:t>
        <a:bodyPr/>
        <a:lstStyle/>
        <a:p>
          <a:r>
            <a:rPr lang="ru-RU" dirty="0"/>
            <a:t>Словосочетания</a:t>
          </a:r>
        </a:p>
      </dgm:t>
    </dgm:pt>
    <dgm:pt modelId="{F4ECE202-6414-4680-B0C7-3B9B9488C761}" type="parTrans" cxnId="{2C923654-2A38-44BC-9382-72E255B764AD}">
      <dgm:prSet/>
      <dgm:spPr/>
      <dgm:t>
        <a:bodyPr/>
        <a:lstStyle/>
        <a:p>
          <a:endParaRPr lang="ru-RU"/>
        </a:p>
      </dgm:t>
    </dgm:pt>
    <dgm:pt modelId="{4969EF3C-8BAC-4B4A-AFB8-C9DDA75A8417}" type="sibTrans" cxnId="{2C923654-2A38-44BC-9382-72E255B764AD}">
      <dgm:prSet/>
      <dgm:spPr/>
      <dgm:t>
        <a:bodyPr/>
        <a:lstStyle/>
        <a:p>
          <a:endParaRPr lang="ru-RU"/>
        </a:p>
      </dgm:t>
    </dgm:pt>
    <dgm:pt modelId="{59733A77-A2D7-4269-A8B8-01F25929F432}">
      <dgm:prSet phldrT="[Текст]"/>
      <dgm:spPr/>
      <dgm:t>
        <a:bodyPr/>
        <a:lstStyle/>
        <a:p>
          <a:r>
            <a:rPr lang="ru-RU"/>
            <a:t>Согласование</a:t>
          </a:r>
        </a:p>
      </dgm:t>
    </dgm:pt>
    <dgm:pt modelId="{1CD67ACE-4D5A-4487-B341-15D80B791E91}" type="parTrans" cxnId="{951A42B4-015C-4B57-B850-87CE917E4722}">
      <dgm:prSet/>
      <dgm:spPr/>
      <dgm:t>
        <a:bodyPr/>
        <a:lstStyle/>
        <a:p>
          <a:endParaRPr lang="ru-RU"/>
        </a:p>
      </dgm:t>
    </dgm:pt>
    <dgm:pt modelId="{5CE14F15-C892-4A3C-8ECE-831256F974AA}" type="sibTrans" cxnId="{951A42B4-015C-4B57-B850-87CE917E4722}">
      <dgm:prSet/>
      <dgm:spPr/>
      <dgm:t>
        <a:bodyPr/>
        <a:lstStyle/>
        <a:p>
          <a:endParaRPr lang="ru-RU"/>
        </a:p>
      </dgm:t>
    </dgm:pt>
    <dgm:pt modelId="{C40C9D82-797F-4A10-B6A3-CAB02303D30A}">
      <dgm:prSet phldrT="[Текст]"/>
      <dgm:spPr/>
      <dgm:t>
        <a:bodyPr/>
        <a:lstStyle/>
        <a:p>
          <a:r>
            <a:rPr lang="ru-RU"/>
            <a:t> - зеленые листья</a:t>
          </a:r>
        </a:p>
        <a:p>
          <a:r>
            <a:rPr lang="ru-RU"/>
            <a:t> - хорошая погода</a:t>
          </a:r>
        </a:p>
        <a:p>
          <a:r>
            <a:rPr lang="ru-RU"/>
            <a:t> - заячий хвост</a:t>
          </a:r>
        </a:p>
      </dgm:t>
    </dgm:pt>
    <dgm:pt modelId="{0976AEAE-8C65-45E4-8BFA-2DA8204ACC29}" type="parTrans" cxnId="{41629BD4-0300-40AB-A669-E0AE25197D3E}">
      <dgm:prSet/>
      <dgm:spPr/>
      <dgm:t>
        <a:bodyPr/>
        <a:lstStyle/>
        <a:p>
          <a:endParaRPr lang="ru-RU"/>
        </a:p>
      </dgm:t>
    </dgm:pt>
    <dgm:pt modelId="{3F32A7A0-5D7A-4004-9029-27718E0AA800}" type="sibTrans" cxnId="{41629BD4-0300-40AB-A669-E0AE25197D3E}">
      <dgm:prSet/>
      <dgm:spPr/>
      <dgm:t>
        <a:bodyPr/>
        <a:lstStyle/>
        <a:p>
          <a:endParaRPr lang="ru-RU"/>
        </a:p>
      </dgm:t>
    </dgm:pt>
    <dgm:pt modelId="{4EC23B84-1AC9-4A2E-A872-2E0CA64A80D8}">
      <dgm:prSet phldrT="[Текст]"/>
      <dgm:spPr/>
      <dgm:t>
        <a:bodyPr/>
        <a:lstStyle/>
        <a:p>
          <a:r>
            <a:rPr lang="ru-RU"/>
            <a:t>Примыкание</a:t>
          </a:r>
        </a:p>
      </dgm:t>
    </dgm:pt>
    <dgm:pt modelId="{91CD61C4-C4A8-469A-864D-50E46791EBCC}" type="parTrans" cxnId="{D770D284-21CB-41EB-B21A-E828123FD5C0}">
      <dgm:prSet/>
      <dgm:spPr/>
      <dgm:t>
        <a:bodyPr/>
        <a:lstStyle/>
        <a:p>
          <a:endParaRPr lang="ru-RU"/>
        </a:p>
      </dgm:t>
    </dgm:pt>
    <dgm:pt modelId="{E1009492-068E-4284-9B77-22D58EAC9A69}" type="sibTrans" cxnId="{D770D284-21CB-41EB-B21A-E828123FD5C0}">
      <dgm:prSet/>
      <dgm:spPr/>
      <dgm:t>
        <a:bodyPr/>
        <a:lstStyle/>
        <a:p>
          <a:endParaRPr lang="ru-RU"/>
        </a:p>
      </dgm:t>
    </dgm:pt>
    <dgm:pt modelId="{57134253-0A45-4452-84F9-B672C29CA545}">
      <dgm:prSet phldrT="[Текст]"/>
      <dgm:spPr/>
      <dgm:t>
        <a:bodyPr/>
        <a:lstStyle/>
        <a:p>
          <a:r>
            <a:rPr lang="ru-RU"/>
            <a:t> - сидеть прямо</a:t>
          </a:r>
        </a:p>
        <a:p>
          <a:r>
            <a:rPr lang="ru-RU"/>
            <a:t> - тихо говорить</a:t>
          </a:r>
        </a:p>
        <a:p>
          <a:r>
            <a:rPr lang="ru-RU"/>
            <a:t> - разбудить рано</a:t>
          </a:r>
        </a:p>
      </dgm:t>
    </dgm:pt>
    <dgm:pt modelId="{6EA338B6-8A9F-4BC4-8959-A41B5974BE53}" type="parTrans" cxnId="{42C9A104-6606-464F-B560-5A49793E10D0}">
      <dgm:prSet/>
      <dgm:spPr/>
      <dgm:t>
        <a:bodyPr/>
        <a:lstStyle/>
        <a:p>
          <a:endParaRPr lang="ru-RU"/>
        </a:p>
      </dgm:t>
    </dgm:pt>
    <dgm:pt modelId="{729DBD53-B131-439C-BF98-57661C397CBF}" type="sibTrans" cxnId="{42C9A104-6606-464F-B560-5A49793E10D0}">
      <dgm:prSet/>
      <dgm:spPr/>
      <dgm:t>
        <a:bodyPr/>
        <a:lstStyle/>
        <a:p>
          <a:endParaRPr lang="ru-RU"/>
        </a:p>
      </dgm:t>
    </dgm:pt>
    <dgm:pt modelId="{EF9D20AC-1657-4C25-981E-8BFD414A0F13}">
      <dgm:prSet/>
      <dgm:spPr/>
      <dgm:t>
        <a:bodyPr/>
        <a:lstStyle/>
        <a:p>
          <a:r>
            <a:rPr lang="ru-RU"/>
            <a:t>Управление</a:t>
          </a:r>
        </a:p>
      </dgm:t>
    </dgm:pt>
    <dgm:pt modelId="{BBB5BAF3-6B4F-47FB-8405-D57ED931A649}" type="parTrans" cxnId="{EAB3A034-F06C-4421-8F67-C7B2EFDC280D}">
      <dgm:prSet/>
      <dgm:spPr/>
      <dgm:t>
        <a:bodyPr/>
        <a:lstStyle/>
        <a:p>
          <a:endParaRPr lang="ru-RU"/>
        </a:p>
      </dgm:t>
    </dgm:pt>
    <dgm:pt modelId="{E3843752-23A9-40DA-B9F3-FD8F5EDE5FE2}" type="sibTrans" cxnId="{EAB3A034-F06C-4421-8F67-C7B2EFDC280D}">
      <dgm:prSet/>
      <dgm:spPr/>
      <dgm:t>
        <a:bodyPr/>
        <a:lstStyle/>
        <a:p>
          <a:endParaRPr lang="ru-RU"/>
        </a:p>
      </dgm:t>
    </dgm:pt>
    <dgm:pt modelId="{AA85531E-6C84-46FB-950E-C2B5836738B8}">
      <dgm:prSet/>
      <dgm:spPr/>
      <dgm:t>
        <a:bodyPr/>
        <a:lstStyle/>
        <a:p>
          <a:r>
            <a:rPr lang="ru-RU"/>
            <a:t> - налить в чашку</a:t>
          </a:r>
        </a:p>
        <a:p>
          <a:r>
            <a:rPr lang="ru-RU"/>
            <a:t> - видеть сон</a:t>
          </a:r>
        </a:p>
        <a:p>
          <a:r>
            <a:rPr lang="ru-RU"/>
            <a:t> - приезд на курорт</a:t>
          </a:r>
        </a:p>
      </dgm:t>
    </dgm:pt>
    <dgm:pt modelId="{31118995-F0D8-4FFF-9CED-C2070933CB54}" type="parTrans" cxnId="{979F4C9D-24A0-49DB-9274-72552B231D81}">
      <dgm:prSet/>
      <dgm:spPr/>
      <dgm:t>
        <a:bodyPr/>
        <a:lstStyle/>
        <a:p>
          <a:endParaRPr lang="ru-RU"/>
        </a:p>
      </dgm:t>
    </dgm:pt>
    <dgm:pt modelId="{6FEBD13F-CB7C-4CEF-854E-CB7726897A8D}" type="sibTrans" cxnId="{979F4C9D-24A0-49DB-9274-72552B231D81}">
      <dgm:prSet/>
      <dgm:spPr/>
      <dgm:t>
        <a:bodyPr/>
        <a:lstStyle/>
        <a:p>
          <a:endParaRPr lang="ru-RU"/>
        </a:p>
      </dgm:t>
    </dgm:pt>
    <dgm:pt modelId="{067F5F4D-6DF1-489C-B739-9A2F826259E2}" type="pres">
      <dgm:prSet presAssocID="{1FBF7740-AB9B-41B3-9DFA-19BE0E1C8B6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C626825-EF1F-459A-9452-AFA4FF631F6D}" type="pres">
      <dgm:prSet presAssocID="{B4084BB4-6F12-4D39-A6B5-191F3660F5F2}" presName="hierRoot1" presStyleCnt="0"/>
      <dgm:spPr/>
    </dgm:pt>
    <dgm:pt modelId="{718A56BD-CC78-4802-ADB3-062FEB7C045F}" type="pres">
      <dgm:prSet presAssocID="{B4084BB4-6F12-4D39-A6B5-191F3660F5F2}" presName="composite" presStyleCnt="0"/>
      <dgm:spPr/>
    </dgm:pt>
    <dgm:pt modelId="{4B735272-AC98-494B-A1EE-3F7E75DEB533}" type="pres">
      <dgm:prSet presAssocID="{B4084BB4-6F12-4D39-A6B5-191F3660F5F2}" presName="background" presStyleLbl="node0" presStyleIdx="0" presStyleCnt="1"/>
      <dgm:spPr/>
    </dgm:pt>
    <dgm:pt modelId="{A0B6DD3A-3A48-4AE2-AE94-66FC386F4BB3}" type="pres">
      <dgm:prSet presAssocID="{B4084BB4-6F12-4D39-A6B5-191F3660F5F2}" presName="text" presStyleLbl="fgAcc0" presStyleIdx="0" presStyleCnt="1" custScaleY="965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8CA72ED-4655-4BE4-AC7D-3A893E5896F5}" type="pres">
      <dgm:prSet presAssocID="{B4084BB4-6F12-4D39-A6B5-191F3660F5F2}" presName="hierChild2" presStyleCnt="0"/>
      <dgm:spPr/>
    </dgm:pt>
    <dgm:pt modelId="{EDAC87A0-5C92-4C69-8C38-0335CE4B5C7A}" type="pres">
      <dgm:prSet presAssocID="{1CD67ACE-4D5A-4487-B341-15D80B791E91}" presName="Name10" presStyleLbl="parChTrans1D2" presStyleIdx="0" presStyleCnt="3"/>
      <dgm:spPr/>
      <dgm:t>
        <a:bodyPr/>
        <a:lstStyle/>
        <a:p>
          <a:endParaRPr lang="ru-RU"/>
        </a:p>
      </dgm:t>
    </dgm:pt>
    <dgm:pt modelId="{8CB5DEEA-4E34-4D04-8776-D02FD3EF58C6}" type="pres">
      <dgm:prSet presAssocID="{59733A77-A2D7-4269-A8B8-01F25929F432}" presName="hierRoot2" presStyleCnt="0"/>
      <dgm:spPr/>
    </dgm:pt>
    <dgm:pt modelId="{DC1FFDC2-BACD-4AC6-A068-9BA732F3B74F}" type="pres">
      <dgm:prSet presAssocID="{59733A77-A2D7-4269-A8B8-01F25929F432}" presName="composite2" presStyleCnt="0"/>
      <dgm:spPr/>
    </dgm:pt>
    <dgm:pt modelId="{0B33964D-EA75-431A-AA3E-5FC8B360BDB2}" type="pres">
      <dgm:prSet presAssocID="{59733A77-A2D7-4269-A8B8-01F25929F432}" presName="background2" presStyleLbl="node2" presStyleIdx="0" presStyleCnt="3"/>
      <dgm:spPr/>
      <dgm:t>
        <a:bodyPr/>
        <a:lstStyle/>
        <a:p>
          <a:endParaRPr lang="ru-RU"/>
        </a:p>
      </dgm:t>
    </dgm:pt>
    <dgm:pt modelId="{201B27C4-02FE-4DFE-816F-73EF86493773}" type="pres">
      <dgm:prSet presAssocID="{59733A77-A2D7-4269-A8B8-01F25929F432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2C87ABC-4F0A-4B24-A100-E9DE4DFDA7A2}" type="pres">
      <dgm:prSet presAssocID="{59733A77-A2D7-4269-A8B8-01F25929F432}" presName="hierChild3" presStyleCnt="0"/>
      <dgm:spPr/>
    </dgm:pt>
    <dgm:pt modelId="{F5DECA24-821E-4563-9213-3D76AC2EF155}" type="pres">
      <dgm:prSet presAssocID="{0976AEAE-8C65-45E4-8BFA-2DA8204ACC29}" presName="Name17" presStyleLbl="parChTrans1D3" presStyleIdx="0" presStyleCnt="3"/>
      <dgm:spPr/>
      <dgm:t>
        <a:bodyPr/>
        <a:lstStyle/>
        <a:p>
          <a:endParaRPr lang="ru-RU"/>
        </a:p>
      </dgm:t>
    </dgm:pt>
    <dgm:pt modelId="{1D2D933C-4395-4132-B777-22E48B51DDD7}" type="pres">
      <dgm:prSet presAssocID="{C40C9D82-797F-4A10-B6A3-CAB02303D30A}" presName="hierRoot3" presStyleCnt="0"/>
      <dgm:spPr/>
    </dgm:pt>
    <dgm:pt modelId="{22516265-D77E-4CB9-8831-547D7C28CE23}" type="pres">
      <dgm:prSet presAssocID="{C40C9D82-797F-4A10-B6A3-CAB02303D30A}" presName="composite3" presStyleCnt="0"/>
      <dgm:spPr/>
    </dgm:pt>
    <dgm:pt modelId="{81D25E45-A78D-4184-B988-8DD55DA61DEF}" type="pres">
      <dgm:prSet presAssocID="{C40C9D82-797F-4A10-B6A3-CAB02303D30A}" presName="background3" presStyleLbl="node3" presStyleIdx="0" presStyleCnt="3"/>
      <dgm:spPr/>
    </dgm:pt>
    <dgm:pt modelId="{759B4A67-C0DD-4C95-ABA5-2B1EB5A08354}" type="pres">
      <dgm:prSet presAssocID="{C40C9D82-797F-4A10-B6A3-CAB02303D30A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D0D602B-A5EF-4EC2-B555-EB3F2EAC9BDD}" type="pres">
      <dgm:prSet presAssocID="{C40C9D82-797F-4A10-B6A3-CAB02303D30A}" presName="hierChild4" presStyleCnt="0"/>
      <dgm:spPr/>
    </dgm:pt>
    <dgm:pt modelId="{D474A550-0A35-4634-B18E-4A97C3C9FD85}" type="pres">
      <dgm:prSet presAssocID="{BBB5BAF3-6B4F-47FB-8405-D57ED931A649}" presName="Name10" presStyleLbl="parChTrans1D2" presStyleIdx="1" presStyleCnt="3"/>
      <dgm:spPr/>
      <dgm:t>
        <a:bodyPr/>
        <a:lstStyle/>
        <a:p>
          <a:endParaRPr lang="ru-RU"/>
        </a:p>
      </dgm:t>
    </dgm:pt>
    <dgm:pt modelId="{E0AF9134-4EF8-42C9-B927-2A1C80B207B4}" type="pres">
      <dgm:prSet presAssocID="{EF9D20AC-1657-4C25-981E-8BFD414A0F13}" presName="hierRoot2" presStyleCnt="0"/>
      <dgm:spPr/>
    </dgm:pt>
    <dgm:pt modelId="{2A02A704-3D26-4219-BCBA-117559B37C3B}" type="pres">
      <dgm:prSet presAssocID="{EF9D20AC-1657-4C25-981E-8BFD414A0F13}" presName="composite2" presStyleCnt="0"/>
      <dgm:spPr/>
    </dgm:pt>
    <dgm:pt modelId="{234D4A1E-78A4-4542-AB18-13DD3E0B5056}" type="pres">
      <dgm:prSet presAssocID="{EF9D20AC-1657-4C25-981E-8BFD414A0F13}" presName="background2" presStyleLbl="node2" presStyleIdx="1" presStyleCnt="3"/>
      <dgm:spPr/>
    </dgm:pt>
    <dgm:pt modelId="{41754A89-6A9D-4277-9854-65B492F5B89B}" type="pres">
      <dgm:prSet presAssocID="{EF9D20AC-1657-4C25-981E-8BFD414A0F13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282FCD2-094C-4299-9B43-2195D00A7669}" type="pres">
      <dgm:prSet presAssocID="{EF9D20AC-1657-4C25-981E-8BFD414A0F13}" presName="hierChild3" presStyleCnt="0"/>
      <dgm:spPr/>
    </dgm:pt>
    <dgm:pt modelId="{102C6825-0E43-4341-A1D9-74C862D63A5E}" type="pres">
      <dgm:prSet presAssocID="{31118995-F0D8-4FFF-9CED-C2070933CB54}" presName="Name17" presStyleLbl="parChTrans1D3" presStyleIdx="1" presStyleCnt="3"/>
      <dgm:spPr/>
      <dgm:t>
        <a:bodyPr/>
        <a:lstStyle/>
        <a:p>
          <a:endParaRPr lang="ru-RU"/>
        </a:p>
      </dgm:t>
    </dgm:pt>
    <dgm:pt modelId="{A775C5D3-BDF4-491A-94DF-379440086DBD}" type="pres">
      <dgm:prSet presAssocID="{AA85531E-6C84-46FB-950E-C2B5836738B8}" presName="hierRoot3" presStyleCnt="0"/>
      <dgm:spPr/>
    </dgm:pt>
    <dgm:pt modelId="{075CF0D0-747B-490A-A5FB-F311D9F49BC1}" type="pres">
      <dgm:prSet presAssocID="{AA85531E-6C84-46FB-950E-C2B5836738B8}" presName="composite3" presStyleCnt="0"/>
      <dgm:spPr/>
    </dgm:pt>
    <dgm:pt modelId="{BBC16436-4CAE-48BC-9720-C77B82BFBA84}" type="pres">
      <dgm:prSet presAssocID="{AA85531E-6C84-46FB-950E-C2B5836738B8}" presName="background3" presStyleLbl="node3" presStyleIdx="1" presStyleCnt="3"/>
      <dgm:spPr/>
    </dgm:pt>
    <dgm:pt modelId="{EB5190FC-6BE0-48F5-BC3F-5F71BFDB9E30}" type="pres">
      <dgm:prSet presAssocID="{AA85531E-6C84-46FB-950E-C2B5836738B8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33EB84F-5331-43A7-8579-6DC23C41F0E8}" type="pres">
      <dgm:prSet presAssocID="{AA85531E-6C84-46FB-950E-C2B5836738B8}" presName="hierChild4" presStyleCnt="0"/>
      <dgm:spPr/>
    </dgm:pt>
    <dgm:pt modelId="{CFB550C9-6789-46C5-A1A2-C5596D64BA9F}" type="pres">
      <dgm:prSet presAssocID="{91CD61C4-C4A8-469A-864D-50E46791EBCC}" presName="Name10" presStyleLbl="parChTrans1D2" presStyleIdx="2" presStyleCnt="3"/>
      <dgm:spPr/>
      <dgm:t>
        <a:bodyPr/>
        <a:lstStyle/>
        <a:p>
          <a:endParaRPr lang="ru-RU"/>
        </a:p>
      </dgm:t>
    </dgm:pt>
    <dgm:pt modelId="{888E146A-30F0-47D0-A69A-E3F66E7EACDF}" type="pres">
      <dgm:prSet presAssocID="{4EC23B84-1AC9-4A2E-A872-2E0CA64A80D8}" presName="hierRoot2" presStyleCnt="0"/>
      <dgm:spPr/>
    </dgm:pt>
    <dgm:pt modelId="{3BD993BF-7C48-42C2-AEC2-4B27F12C2349}" type="pres">
      <dgm:prSet presAssocID="{4EC23B84-1AC9-4A2E-A872-2E0CA64A80D8}" presName="composite2" presStyleCnt="0"/>
      <dgm:spPr/>
    </dgm:pt>
    <dgm:pt modelId="{6F93B602-D0CF-412F-8DAC-2E7A49377296}" type="pres">
      <dgm:prSet presAssocID="{4EC23B84-1AC9-4A2E-A872-2E0CA64A80D8}" presName="background2" presStyleLbl="node2" presStyleIdx="2" presStyleCnt="3"/>
      <dgm:spPr/>
    </dgm:pt>
    <dgm:pt modelId="{45989872-7886-45BE-A69D-D65D86A3BAB7}" type="pres">
      <dgm:prSet presAssocID="{4EC23B84-1AC9-4A2E-A872-2E0CA64A80D8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98BEB1-DD96-4648-8E72-C8E30C641FFE}" type="pres">
      <dgm:prSet presAssocID="{4EC23B84-1AC9-4A2E-A872-2E0CA64A80D8}" presName="hierChild3" presStyleCnt="0"/>
      <dgm:spPr/>
    </dgm:pt>
    <dgm:pt modelId="{DB3F2856-ADEE-4F5F-A9A3-862E2BD3B758}" type="pres">
      <dgm:prSet presAssocID="{6EA338B6-8A9F-4BC4-8959-A41B5974BE53}" presName="Name17" presStyleLbl="parChTrans1D3" presStyleIdx="2" presStyleCnt="3"/>
      <dgm:spPr/>
      <dgm:t>
        <a:bodyPr/>
        <a:lstStyle/>
        <a:p>
          <a:endParaRPr lang="ru-RU"/>
        </a:p>
      </dgm:t>
    </dgm:pt>
    <dgm:pt modelId="{95AA339D-8CFB-4733-B99E-ABF66C52B32D}" type="pres">
      <dgm:prSet presAssocID="{57134253-0A45-4452-84F9-B672C29CA545}" presName="hierRoot3" presStyleCnt="0"/>
      <dgm:spPr/>
    </dgm:pt>
    <dgm:pt modelId="{E6CD7D5F-BE59-425F-9D4B-68B50578FEED}" type="pres">
      <dgm:prSet presAssocID="{57134253-0A45-4452-84F9-B672C29CA545}" presName="composite3" presStyleCnt="0"/>
      <dgm:spPr/>
    </dgm:pt>
    <dgm:pt modelId="{2E5D27A0-BC2C-46C8-981F-20E3AA9280AD}" type="pres">
      <dgm:prSet presAssocID="{57134253-0A45-4452-84F9-B672C29CA545}" presName="background3" presStyleLbl="node3" presStyleIdx="2" presStyleCnt="3"/>
      <dgm:spPr/>
    </dgm:pt>
    <dgm:pt modelId="{D514BFCA-62CA-423A-A8B7-CD9941B40DE0}" type="pres">
      <dgm:prSet presAssocID="{57134253-0A45-4452-84F9-B672C29CA545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79C89E7-04F6-4756-9E33-64D476B51E3F}" type="pres">
      <dgm:prSet presAssocID="{57134253-0A45-4452-84F9-B672C29CA545}" presName="hierChild4" presStyleCnt="0"/>
      <dgm:spPr/>
    </dgm:pt>
  </dgm:ptLst>
  <dgm:cxnLst>
    <dgm:cxn modelId="{951A42B4-015C-4B57-B850-87CE917E4722}" srcId="{B4084BB4-6F12-4D39-A6B5-191F3660F5F2}" destId="{59733A77-A2D7-4269-A8B8-01F25929F432}" srcOrd="0" destOrd="0" parTransId="{1CD67ACE-4D5A-4487-B341-15D80B791E91}" sibTransId="{5CE14F15-C892-4A3C-8ECE-831256F974AA}"/>
    <dgm:cxn modelId="{8644B848-9D9E-4EE2-8899-7CFD2FFCC349}" type="presOf" srcId="{B4084BB4-6F12-4D39-A6B5-191F3660F5F2}" destId="{A0B6DD3A-3A48-4AE2-AE94-66FC386F4BB3}" srcOrd="0" destOrd="0" presId="urn:microsoft.com/office/officeart/2005/8/layout/hierarchy1"/>
    <dgm:cxn modelId="{41629BD4-0300-40AB-A669-E0AE25197D3E}" srcId="{59733A77-A2D7-4269-A8B8-01F25929F432}" destId="{C40C9D82-797F-4A10-B6A3-CAB02303D30A}" srcOrd="0" destOrd="0" parTransId="{0976AEAE-8C65-45E4-8BFA-2DA8204ACC29}" sibTransId="{3F32A7A0-5D7A-4004-9029-27718E0AA800}"/>
    <dgm:cxn modelId="{B4A9E8E9-BE7F-4325-B9C0-98210358D97E}" type="presOf" srcId="{59733A77-A2D7-4269-A8B8-01F25929F432}" destId="{201B27C4-02FE-4DFE-816F-73EF86493773}" srcOrd="0" destOrd="0" presId="urn:microsoft.com/office/officeart/2005/8/layout/hierarchy1"/>
    <dgm:cxn modelId="{6462995B-D774-4334-897C-1489540445F0}" type="presOf" srcId="{1FBF7740-AB9B-41B3-9DFA-19BE0E1C8B64}" destId="{067F5F4D-6DF1-489C-B739-9A2F826259E2}" srcOrd="0" destOrd="0" presId="urn:microsoft.com/office/officeart/2005/8/layout/hierarchy1"/>
    <dgm:cxn modelId="{0C7C3B57-A4BE-4287-97E2-9C9DAE3C085F}" type="presOf" srcId="{AA85531E-6C84-46FB-950E-C2B5836738B8}" destId="{EB5190FC-6BE0-48F5-BC3F-5F71BFDB9E30}" srcOrd="0" destOrd="0" presId="urn:microsoft.com/office/officeart/2005/8/layout/hierarchy1"/>
    <dgm:cxn modelId="{D770D284-21CB-41EB-B21A-E828123FD5C0}" srcId="{B4084BB4-6F12-4D39-A6B5-191F3660F5F2}" destId="{4EC23B84-1AC9-4A2E-A872-2E0CA64A80D8}" srcOrd="2" destOrd="0" parTransId="{91CD61C4-C4A8-469A-864D-50E46791EBCC}" sibTransId="{E1009492-068E-4284-9B77-22D58EAC9A69}"/>
    <dgm:cxn modelId="{EF736F85-4D8C-47FC-ADEE-3668F3B244EB}" type="presOf" srcId="{EF9D20AC-1657-4C25-981E-8BFD414A0F13}" destId="{41754A89-6A9D-4277-9854-65B492F5B89B}" srcOrd="0" destOrd="0" presId="urn:microsoft.com/office/officeart/2005/8/layout/hierarchy1"/>
    <dgm:cxn modelId="{EAB3A034-F06C-4421-8F67-C7B2EFDC280D}" srcId="{B4084BB4-6F12-4D39-A6B5-191F3660F5F2}" destId="{EF9D20AC-1657-4C25-981E-8BFD414A0F13}" srcOrd="1" destOrd="0" parTransId="{BBB5BAF3-6B4F-47FB-8405-D57ED931A649}" sibTransId="{E3843752-23A9-40DA-B9F3-FD8F5EDE5FE2}"/>
    <dgm:cxn modelId="{17F75CF1-841D-4040-8229-45A9B29A626A}" type="presOf" srcId="{57134253-0A45-4452-84F9-B672C29CA545}" destId="{D514BFCA-62CA-423A-A8B7-CD9941B40DE0}" srcOrd="0" destOrd="0" presId="urn:microsoft.com/office/officeart/2005/8/layout/hierarchy1"/>
    <dgm:cxn modelId="{08531F5B-B770-445E-ADEC-62A8C97F80BF}" type="presOf" srcId="{31118995-F0D8-4FFF-9CED-C2070933CB54}" destId="{102C6825-0E43-4341-A1D9-74C862D63A5E}" srcOrd="0" destOrd="0" presId="urn:microsoft.com/office/officeart/2005/8/layout/hierarchy1"/>
    <dgm:cxn modelId="{42C9A104-6606-464F-B560-5A49793E10D0}" srcId="{4EC23B84-1AC9-4A2E-A872-2E0CA64A80D8}" destId="{57134253-0A45-4452-84F9-B672C29CA545}" srcOrd="0" destOrd="0" parTransId="{6EA338B6-8A9F-4BC4-8959-A41B5974BE53}" sibTransId="{729DBD53-B131-439C-BF98-57661C397CBF}"/>
    <dgm:cxn modelId="{9E7CD3D4-25F0-45CD-9D70-6D5E55FD0A0B}" type="presOf" srcId="{0976AEAE-8C65-45E4-8BFA-2DA8204ACC29}" destId="{F5DECA24-821E-4563-9213-3D76AC2EF155}" srcOrd="0" destOrd="0" presId="urn:microsoft.com/office/officeart/2005/8/layout/hierarchy1"/>
    <dgm:cxn modelId="{BDFDCCB1-37CE-444C-AB4F-766B1CA0A4C5}" type="presOf" srcId="{4EC23B84-1AC9-4A2E-A872-2E0CA64A80D8}" destId="{45989872-7886-45BE-A69D-D65D86A3BAB7}" srcOrd="0" destOrd="0" presId="urn:microsoft.com/office/officeart/2005/8/layout/hierarchy1"/>
    <dgm:cxn modelId="{142C0053-4031-422B-A528-C9AB52B8A4A8}" type="presOf" srcId="{BBB5BAF3-6B4F-47FB-8405-D57ED931A649}" destId="{D474A550-0A35-4634-B18E-4A97C3C9FD85}" srcOrd="0" destOrd="0" presId="urn:microsoft.com/office/officeart/2005/8/layout/hierarchy1"/>
    <dgm:cxn modelId="{90EB7AD7-D400-4850-A341-117B26848751}" type="presOf" srcId="{91CD61C4-C4A8-469A-864D-50E46791EBCC}" destId="{CFB550C9-6789-46C5-A1A2-C5596D64BA9F}" srcOrd="0" destOrd="0" presId="urn:microsoft.com/office/officeart/2005/8/layout/hierarchy1"/>
    <dgm:cxn modelId="{2C923654-2A38-44BC-9382-72E255B764AD}" srcId="{1FBF7740-AB9B-41B3-9DFA-19BE0E1C8B64}" destId="{B4084BB4-6F12-4D39-A6B5-191F3660F5F2}" srcOrd="0" destOrd="0" parTransId="{F4ECE202-6414-4680-B0C7-3B9B9488C761}" sibTransId="{4969EF3C-8BAC-4B4A-AFB8-C9DDA75A8417}"/>
    <dgm:cxn modelId="{F8D8354A-A26E-4156-9D5F-212611919ABD}" type="presOf" srcId="{C40C9D82-797F-4A10-B6A3-CAB02303D30A}" destId="{759B4A67-C0DD-4C95-ABA5-2B1EB5A08354}" srcOrd="0" destOrd="0" presId="urn:microsoft.com/office/officeart/2005/8/layout/hierarchy1"/>
    <dgm:cxn modelId="{31406C85-9A4A-4776-B72F-1D5A7C558DC5}" type="presOf" srcId="{6EA338B6-8A9F-4BC4-8959-A41B5974BE53}" destId="{DB3F2856-ADEE-4F5F-A9A3-862E2BD3B758}" srcOrd="0" destOrd="0" presId="urn:microsoft.com/office/officeart/2005/8/layout/hierarchy1"/>
    <dgm:cxn modelId="{532D6DD4-2E35-4433-AFA7-5D700C0646F4}" type="presOf" srcId="{1CD67ACE-4D5A-4487-B341-15D80B791E91}" destId="{EDAC87A0-5C92-4C69-8C38-0335CE4B5C7A}" srcOrd="0" destOrd="0" presId="urn:microsoft.com/office/officeart/2005/8/layout/hierarchy1"/>
    <dgm:cxn modelId="{979F4C9D-24A0-49DB-9274-72552B231D81}" srcId="{EF9D20AC-1657-4C25-981E-8BFD414A0F13}" destId="{AA85531E-6C84-46FB-950E-C2B5836738B8}" srcOrd="0" destOrd="0" parTransId="{31118995-F0D8-4FFF-9CED-C2070933CB54}" sibTransId="{6FEBD13F-CB7C-4CEF-854E-CB7726897A8D}"/>
    <dgm:cxn modelId="{4E7B0923-E5F6-4E98-842B-7A412504428E}" type="presParOf" srcId="{067F5F4D-6DF1-489C-B739-9A2F826259E2}" destId="{5C626825-EF1F-459A-9452-AFA4FF631F6D}" srcOrd="0" destOrd="0" presId="urn:microsoft.com/office/officeart/2005/8/layout/hierarchy1"/>
    <dgm:cxn modelId="{04469E31-DE04-4BF5-A72E-8D3D3C167F53}" type="presParOf" srcId="{5C626825-EF1F-459A-9452-AFA4FF631F6D}" destId="{718A56BD-CC78-4802-ADB3-062FEB7C045F}" srcOrd="0" destOrd="0" presId="urn:microsoft.com/office/officeart/2005/8/layout/hierarchy1"/>
    <dgm:cxn modelId="{94754091-3485-40F5-89B2-4D841ECAD528}" type="presParOf" srcId="{718A56BD-CC78-4802-ADB3-062FEB7C045F}" destId="{4B735272-AC98-494B-A1EE-3F7E75DEB533}" srcOrd="0" destOrd="0" presId="urn:microsoft.com/office/officeart/2005/8/layout/hierarchy1"/>
    <dgm:cxn modelId="{6E49C606-85D5-42CA-B06A-0F91C1E99F65}" type="presParOf" srcId="{718A56BD-CC78-4802-ADB3-062FEB7C045F}" destId="{A0B6DD3A-3A48-4AE2-AE94-66FC386F4BB3}" srcOrd="1" destOrd="0" presId="urn:microsoft.com/office/officeart/2005/8/layout/hierarchy1"/>
    <dgm:cxn modelId="{685040C1-3148-41C9-8277-0DC91C44A5C3}" type="presParOf" srcId="{5C626825-EF1F-459A-9452-AFA4FF631F6D}" destId="{98CA72ED-4655-4BE4-AC7D-3A893E5896F5}" srcOrd="1" destOrd="0" presId="urn:microsoft.com/office/officeart/2005/8/layout/hierarchy1"/>
    <dgm:cxn modelId="{A9A3A095-59CC-4BDA-8B6F-5D1DA5FFC932}" type="presParOf" srcId="{98CA72ED-4655-4BE4-AC7D-3A893E5896F5}" destId="{EDAC87A0-5C92-4C69-8C38-0335CE4B5C7A}" srcOrd="0" destOrd="0" presId="urn:microsoft.com/office/officeart/2005/8/layout/hierarchy1"/>
    <dgm:cxn modelId="{E15B616C-FA1C-4251-8B31-E4D335077F2E}" type="presParOf" srcId="{98CA72ED-4655-4BE4-AC7D-3A893E5896F5}" destId="{8CB5DEEA-4E34-4D04-8776-D02FD3EF58C6}" srcOrd="1" destOrd="0" presId="urn:microsoft.com/office/officeart/2005/8/layout/hierarchy1"/>
    <dgm:cxn modelId="{0055DFE7-AAD1-4EC4-8B28-F38EBBD3B859}" type="presParOf" srcId="{8CB5DEEA-4E34-4D04-8776-D02FD3EF58C6}" destId="{DC1FFDC2-BACD-4AC6-A068-9BA732F3B74F}" srcOrd="0" destOrd="0" presId="urn:microsoft.com/office/officeart/2005/8/layout/hierarchy1"/>
    <dgm:cxn modelId="{C1BBBF54-7BB0-4AF3-93AF-AEE4D79543BF}" type="presParOf" srcId="{DC1FFDC2-BACD-4AC6-A068-9BA732F3B74F}" destId="{0B33964D-EA75-431A-AA3E-5FC8B360BDB2}" srcOrd="0" destOrd="0" presId="urn:microsoft.com/office/officeart/2005/8/layout/hierarchy1"/>
    <dgm:cxn modelId="{4326FDDD-E108-4B05-ADA4-815EE155CC3C}" type="presParOf" srcId="{DC1FFDC2-BACD-4AC6-A068-9BA732F3B74F}" destId="{201B27C4-02FE-4DFE-816F-73EF86493773}" srcOrd="1" destOrd="0" presId="urn:microsoft.com/office/officeart/2005/8/layout/hierarchy1"/>
    <dgm:cxn modelId="{8A817A45-C622-4F91-83DA-B62F3A7C92F1}" type="presParOf" srcId="{8CB5DEEA-4E34-4D04-8776-D02FD3EF58C6}" destId="{72C87ABC-4F0A-4B24-A100-E9DE4DFDA7A2}" srcOrd="1" destOrd="0" presId="urn:microsoft.com/office/officeart/2005/8/layout/hierarchy1"/>
    <dgm:cxn modelId="{DA43FE79-7C78-4E7B-9969-E33B48CAD38A}" type="presParOf" srcId="{72C87ABC-4F0A-4B24-A100-E9DE4DFDA7A2}" destId="{F5DECA24-821E-4563-9213-3D76AC2EF155}" srcOrd="0" destOrd="0" presId="urn:microsoft.com/office/officeart/2005/8/layout/hierarchy1"/>
    <dgm:cxn modelId="{A38C4BA1-4A97-42A4-81D4-311C7D7D132D}" type="presParOf" srcId="{72C87ABC-4F0A-4B24-A100-E9DE4DFDA7A2}" destId="{1D2D933C-4395-4132-B777-22E48B51DDD7}" srcOrd="1" destOrd="0" presId="urn:microsoft.com/office/officeart/2005/8/layout/hierarchy1"/>
    <dgm:cxn modelId="{35E7FA22-C62F-4025-9095-A6D00869CD6B}" type="presParOf" srcId="{1D2D933C-4395-4132-B777-22E48B51DDD7}" destId="{22516265-D77E-4CB9-8831-547D7C28CE23}" srcOrd="0" destOrd="0" presId="urn:microsoft.com/office/officeart/2005/8/layout/hierarchy1"/>
    <dgm:cxn modelId="{DDE1B131-D4FA-4C58-8207-05901091A19C}" type="presParOf" srcId="{22516265-D77E-4CB9-8831-547D7C28CE23}" destId="{81D25E45-A78D-4184-B988-8DD55DA61DEF}" srcOrd="0" destOrd="0" presId="urn:microsoft.com/office/officeart/2005/8/layout/hierarchy1"/>
    <dgm:cxn modelId="{6700A0B9-F438-4185-8FFF-7D9525ACF6A7}" type="presParOf" srcId="{22516265-D77E-4CB9-8831-547D7C28CE23}" destId="{759B4A67-C0DD-4C95-ABA5-2B1EB5A08354}" srcOrd="1" destOrd="0" presId="urn:microsoft.com/office/officeart/2005/8/layout/hierarchy1"/>
    <dgm:cxn modelId="{0DB83FE3-1812-4120-9652-6CDAE086EEC9}" type="presParOf" srcId="{1D2D933C-4395-4132-B777-22E48B51DDD7}" destId="{FD0D602B-A5EF-4EC2-B555-EB3F2EAC9BDD}" srcOrd="1" destOrd="0" presId="urn:microsoft.com/office/officeart/2005/8/layout/hierarchy1"/>
    <dgm:cxn modelId="{04209EFA-AB0A-4B58-8003-F5978B3A51CE}" type="presParOf" srcId="{98CA72ED-4655-4BE4-AC7D-3A893E5896F5}" destId="{D474A550-0A35-4634-B18E-4A97C3C9FD85}" srcOrd="2" destOrd="0" presId="urn:microsoft.com/office/officeart/2005/8/layout/hierarchy1"/>
    <dgm:cxn modelId="{1E221F39-00A9-42CB-9382-AFDF2F8C6C88}" type="presParOf" srcId="{98CA72ED-4655-4BE4-AC7D-3A893E5896F5}" destId="{E0AF9134-4EF8-42C9-B927-2A1C80B207B4}" srcOrd="3" destOrd="0" presId="urn:microsoft.com/office/officeart/2005/8/layout/hierarchy1"/>
    <dgm:cxn modelId="{8874A235-0026-424F-96CA-4E49DD33AA71}" type="presParOf" srcId="{E0AF9134-4EF8-42C9-B927-2A1C80B207B4}" destId="{2A02A704-3D26-4219-BCBA-117559B37C3B}" srcOrd="0" destOrd="0" presId="urn:microsoft.com/office/officeart/2005/8/layout/hierarchy1"/>
    <dgm:cxn modelId="{331906E6-2462-4B35-BB6A-3A31C4036817}" type="presParOf" srcId="{2A02A704-3D26-4219-BCBA-117559B37C3B}" destId="{234D4A1E-78A4-4542-AB18-13DD3E0B5056}" srcOrd="0" destOrd="0" presId="urn:microsoft.com/office/officeart/2005/8/layout/hierarchy1"/>
    <dgm:cxn modelId="{7AFA24DE-3952-474A-AA6A-69A722CB6C81}" type="presParOf" srcId="{2A02A704-3D26-4219-BCBA-117559B37C3B}" destId="{41754A89-6A9D-4277-9854-65B492F5B89B}" srcOrd="1" destOrd="0" presId="urn:microsoft.com/office/officeart/2005/8/layout/hierarchy1"/>
    <dgm:cxn modelId="{804D610F-F314-45BF-9E98-338A9639DDD2}" type="presParOf" srcId="{E0AF9134-4EF8-42C9-B927-2A1C80B207B4}" destId="{4282FCD2-094C-4299-9B43-2195D00A7669}" srcOrd="1" destOrd="0" presId="urn:microsoft.com/office/officeart/2005/8/layout/hierarchy1"/>
    <dgm:cxn modelId="{50235308-1AEF-4DC4-8051-4045ABFBFF1D}" type="presParOf" srcId="{4282FCD2-094C-4299-9B43-2195D00A7669}" destId="{102C6825-0E43-4341-A1D9-74C862D63A5E}" srcOrd="0" destOrd="0" presId="urn:microsoft.com/office/officeart/2005/8/layout/hierarchy1"/>
    <dgm:cxn modelId="{10F94E0B-BD21-41C3-AF28-DBE5D72A7232}" type="presParOf" srcId="{4282FCD2-094C-4299-9B43-2195D00A7669}" destId="{A775C5D3-BDF4-491A-94DF-379440086DBD}" srcOrd="1" destOrd="0" presId="urn:microsoft.com/office/officeart/2005/8/layout/hierarchy1"/>
    <dgm:cxn modelId="{7E3D2E65-0A8D-45A5-873B-724CEFB4BAA3}" type="presParOf" srcId="{A775C5D3-BDF4-491A-94DF-379440086DBD}" destId="{075CF0D0-747B-490A-A5FB-F311D9F49BC1}" srcOrd="0" destOrd="0" presId="urn:microsoft.com/office/officeart/2005/8/layout/hierarchy1"/>
    <dgm:cxn modelId="{E9E8E386-1681-483F-B791-89C1D9E998FE}" type="presParOf" srcId="{075CF0D0-747B-490A-A5FB-F311D9F49BC1}" destId="{BBC16436-4CAE-48BC-9720-C77B82BFBA84}" srcOrd="0" destOrd="0" presId="urn:microsoft.com/office/officeart/2005/8/layout/hierarchy1"/>
    <dgm:cxn modelId="{C2211F8A-3053-441E-AD39-B00F4524A094}" type="presParOf" srcId="{075CF0D0-747B-490A-A5FB-F311D9F49BC1}" destId="{EB5190FC-6BE0-48F5-BC3F-5F71BFDB9E30}" srcOrd="1" destOrd="0" presId="urn:microsoft.com/office/officeart/2005/8/layout/hierarchy1"/>
    <dgm:cxn modelId="{F63C106B-E2A0-42EC-89E0-3EB9E7586617}" type="presParOf" srcId="{A775C5D3-BDF4-491A-94DF-379440086DBD}" destId="{533EB84F-5331-43A7-8579-6DC23C41F0E8}" srcOrd="1" destOrd="0" presId="urn:microsoft.com/office/officeart/2005/8/layout/hierarchy1"/>
    <dgm:cxn modelId="{BC0DC359-FFCA-40E6-9BFC-4709E134B002}" type="presParOf" srcId="{98CA72ED-4655-4BE4-AC7D-3A893E5896F5}" destId="{CFB550C9-6789-46C5-A1A2-C5596D64BA9F}" srcOrd="4" destOrd="0" presId="urn:microsoft.com/office/officeart/2005/8/layout/hierarchy1"/>
    <dgm:cxn modelId="{9B682F60-29B7-4600-8C2A-E6EBE019055D}" type="presParOf" srcId="{98CA72ED-4655-4BE4-AC7D-3A893E5896F5}" destId="{888E146A-30F0-47D0-A69A-E3F66E7EACDF}" srcOrd="5" destOrd="0" presId="urn:microsoft.com/office/officeart/2005/8/layout/hierarchy1"/>
    <dgm:cxn modelId="{18072683-7597-42F5-854D-FDBD3127E86F}" type="presParOf" srcId="{888E146A-30F0-47D0-A69A-E3F66E7EACDF}" destId="{3BD993BF-7C48-42C2-AEC2-4B27F12C2349}" srcOrd="0" destOrd="0" presId="urn:microsoft.com/office/officeart/2005/8/layout/hierarchy1"/>
    <dgm:cxn modelId="{18AEB83F-97DA-45E7-B031-B29598ACC401}" type="presParOf" srcId="{3BD993BF-7C48-42C2-AEC2-4B27F12C2349}" destId="{6F93B602-D0CF-412F-8DAC-2E7A49377296}" srcOrd="0" destOrd="0" presId="urn:microsoft.com/office/officeart/2005/8/layout/hierarchy1"/>
    <dgm:cxn modelId="{E812630D-A41A-4C12-A09D-45FC2548FF00}" type="presParOf" srcId="{3BD993BF-7C48-42C2-AEC2-4B27F12C2349}" destId="{45989872-7886-45BE-A69D-D65D86A3BAB7}" srcOrd="1" destOrd="0" presId="urn:microsoft.com/office/officeart/2005/8/layout/hierarchy1"/>
    <dgm:cxn modelId="{3485180B-CE8B-46BB-96A0-E5BC9E207AE3}" type="presParOf" srcId="{888E146A-30F0-47D0-A69A-E3F66E7EACDF}" destId="{F098BEB1-DD96-4648-8E72-C8E30C641FFE}" srcOrd="1" destOrd="0" presId="urn:microsoft.com/office/officeart/2005/8/layout/hierarchy1"/>
    <dgm:cxn modelId="{037CF2C2-CC5D-490F-9D32-041A0C0BEA1F}" type="presParOf" srcId="{F098BEB1-DD96-4648-8E72-C8E30C641FFE}" destId="{DB3F2856-ADEE-4F5F-A9A3-862E2BD3B758}" srcOrd="0" destOrd="0" presId="urn:microsoft.com/office/officeart/2005/8/layout/hierarchy1"/>
    <dgm:cxn modelId="{F9492FDA-D2A6-499E-B8C9-9EA9A9C2F77F}" type="presParOf" srcId="{F098BEB1-DD96-4648-8E72-C8E30C641FFE}" destId="{95AA339D-8CFB-4733-B99E-ABF66C52B32D}" srcOrd="1" destOrd="0" presId="urn:microsoft.com/office/officeart/2005/8/layout/hierarchy1"/>
    <dgm:cxn modelId="{0EC4F438-60AC-4A17-B553-F515BE2E8A98}" type="presParOf" srcId="{95AA339D-8CFB-4733-B99E-ABF66C52B32D}" destId="{E6CD7D5F-BE59-425F-9D4B-68B50578FEED}" srcOrd="0" destOrd="0" presId="urn:microsoft.com/office/officeart/2005/8/layout/hierarchy1"/>
    <dgm:cxn modelId="{3DA7CA14-AAC6-4737-9450-26AB94315105}" type="presParOf" srcId="{E6CD7D5F-BE59-425F-9D4B-68B50578FEED}" destId="{2E5D27A0-BC2C-46C8-981F-20E3AA9280AD}" srcOrd="0" destOrd="0" presId="urn:microsoft.com/office/officeart/2005/8/layout/hierarchy1"/>
    <dgm:cxn modelId="{9F1A36C1-D300-42AD-9162-CAD4032E5426}" type="presParOf" srcId="{E6CD7D5F-BE59-425F-9D4B-68B50578FEED}" destId="{D514BFCA-62CA-423A-A8B7-CD9941B40DE0}" srcOrd="1" destOrd="0" presId="urn:microsoft.com/office/officeart/2005/8/layout/hierarchy1"/>
    <dgm:cxn modelId="{FE0544B8-EF09-4A04-BB87-16382C391A19}" type="presParOf" srcId="{95AA339D-8CFB-4733-B99E-ABF66C52B32D}" destId="{879C89E7-04F6-4756-9E33-64D476B51E3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B3F2856-ADEE-4F5F-A9A3-862E2BD3B758}">
      <dsp:nvSpPr>
        <dsp:cNvPr id="0" name=""/>
        <dsp:cNvSpPr/>
      </dsp:nvSpPr>
      <dsp:spPr>
        <a:xfrm>
          <a:off x="5995142" y="2888340"/>
          <a:ext cx="91440" cy="5455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55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B550C9-6789-46C5-A1A2-C5596D64BA9F}">
      <dsp:nvSpPr>
        <dsp:cNvPr id="0" name=""/>
        <dsp:cNvSpPr/>
      </dsp:nvSpPr>
      <dsp:spPr>
        <a:xfrm>
          <a:off x="3748216" y="1151661"/>
          <a:ext cx="2292646" cy="5455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1773"/>
              </a:lnTo>
              <a:lnTo>
                <a:pt x="2292646" y="371773"/>
              </a:lnTo>
              <a:lnTo>
                <a:pt x="2292646" y="5455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2C6825-0E43-4341-A1D9-74C862D63A5E}">
      <dsp:nvSpPr>
        <dsp:cNvPr id="0" name=""/>
        <dsp:cNvSpPr/>
      </dsp:nvSpPr>
      <dsp:spPr>
        <a:xfrm>
          <a:off x="3702496" y="2888340"/>
          <a:ext cx="91440" cy="5455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55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4A550-0A35-4634-B18E-4A97C3C9FD85}">
      <dsp:nvSpPr>
        <dsp:cNvPr id="0" name=""/>
        <dsp:cNvSpPr/>
      </dsp:nvSpPr>
      <dsp:spPr>
        <a:xfrm>
          <a:off x="3702496" y="1151661"/>
          <a:ext cx="91440" cy="5455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55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DECA24-821E-4563-9213-3D76AC2EF155}">
      <dsp:nvSpPr>
        <dsp:cNvPr id="0" name=""/>
        <dsp:cNvSpPr/>
      </dsp:nvSpPr>
      <dsp:spPr>
        <a:xfrm>
          <a:off x="1409850" y="2888340"/>
          <a:ext cx="91440" cy="5455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55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AC87A0-5C92-4C69-8C38-0335CE4B5C7A}">
      <dsp:nvSpPr>
        <dsp:cNvPr id="0" name=""/>
        <dsp:cNvSpPr/>
      </dsp:nvSpPr>
      <dsp:spPr>
        <a:xfrm>
          <a:off x="1455570" y="1151661"/>
          <a:ext cx="2292646" cy="545545"/>
        </a:xfrm>
        <a:custGeom>
          <a:avLst/>
          <a:gdLst/>
          <a:ahLst/>
          <a:cxnLst/>
          <a:rect l="0" t="0" r="0" b="0"/>
          <a:pathLst>
            <a:path>
              <a:moveTo>
                <a:pt x="2292646" y="0"/>
              </a:moveTo>
              <a:lnTo>
                <a:pt x="2292646" y="371773"/>
              </a:lnTo>
              <a:lnTo>
                <a:pt x="0" y="371773"/>
              </a:lnTo>
              <a:lnTo>
                <a:pt x="0" y="5455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735272-AC98-494B-A1EE-3F7E75DEB533}">
      <dsp:nvSpPr>
        <dsp:cNvPr id="0" name=""/>
        <dsp:cNvSpPr/>
      </dsp:nvSpPr>
      <dsp:spPr>
        <a:xfrm>
          <a:off x="2810316" y="1514"/>
          <a:ext cx="1875801" cy="11501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B6DD3A-3A48-4AE2-AE94-66FC386F4BB3}">
      <dsp:nvSpPr>
        <dsp:cNvPr id="0" name=""/>
        <dsp:cNvSpPr/>
      </dsp:nvSpPr>
      <dsp:spPr>
        <a:xfrm>
          <a:off x="3018738" y="199515"/>
          <a:ext cx="1875801" cy="1150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/>
            <a:t>Словосочетания</a:t>
          </a:r>
        </a:p>
      </dsp:txBody>
      <dsp:txXfrm>
        <a:off x="3018738" y="199515"/>
        <a:ext cx="1875801" cy="1150146"/>
      </dsp:txXfrm>
    </dsp:sp>
    <dsp:sp modelId="{0B33964D-EA75-431A-AA3E-5FC8B360BDB2}">
      <dsp:nvSpPr>
        <dsp:cNvPr id="0" name=""/>
        <dsp:cNvSpPr/>
      </dsp:nvSpPr>
      <dsp:spPr>
        <a:xfrm>
          <a:off x="517670" y="1697206"/>
          <a:ext cx="1875801" cy="11911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1B27C4-02FE-4DFE-816F-73EF86493773}">
      <dsp:nvSpPr>
        <dsp:cNvPr id="0" name=""/>
        <dsp:cNvSpPr/>
      </dsp:nvSpPr>
      <dsp:spPr>
        <a:xfrm>
          <a:off x="726092" y="1895208"/>
          <a:ext cx="1875801" cy="11911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/>
            <a:t>Согласование</a:t>
          </a:r>
        </a:p>
      </dsp:txBody>
      <dsp:txXfrm>
        <a:off x="726092" y="1895208"/>
        <a:ext cx="1875801" cy="1191133"/>
      </dsp:txXfrm>
    </dsp:sp>
    <dsp:sp modelId="{81D25E45-A78D-4184-B988-8DD55DA61DEF}">
      <dsp:nvSpPr>
        <dsp:cNvPr id="0" name=""/>
        <dsp:cNvSpPr/>
      </dsp:nvSpPr>
      <dsp:spPr>
        <a:xfrm>
          <a:off x="517670" y="3433886"/>
          <a:ext cx="1875801" cy="11911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9B4A67-C0DD-4C95-ABA5-2B1EB5A08354}">
      <dsp:nvSpPr>
        <dsp:cNvPr id="0" name=""/>
        <dsp:cNvSpPr/>
      </dsp:nvSpPr>
      <dsp:spPr>
        <a:xfrm>
          <a:off x="726092" y="3631887"/>
          <a:ext cx="1875801" cy="11911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/>
            <a:t> - зеленые листья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/>
            <a:t> - хорошая погода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/>
            <a:t> - заячий хвост</a:t>
          </a:r>
        </a:p>
      </dsp:txBody>
      <dsp:txXfrm>
        <a:off x="726092" y="3631887"/>
        <a:ext cx="1875801" cy="1191133"/>
      </dsp:txXfrm>
    </dsp:sp>
    <dsp:sp modelId="{234D4A1E-78A4-4542-AB18-13DD3E0B5056}">
      <dsp:nvSpPr>
        <dsp:cNvPr id="0" name=""/>
        <dsp:cNvSpPr/>
      </dsp:nvSpPr>
      <dsp:spPr>
        <a:xfrm>
          <a:off x="2810316" y="1697206"/>
          <a:ext cx="1875801" cy="11911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754A89-6A9D-4277-9854-65B492F5B89B}">
      <dsp:nvSpPr>
        <dsp:cNvPr id="0" name=""/>
        <dsp:cNvSpPr/>
      </dsp:nvSpPr>
      <dsp:spPr>
        <a:xfrm>
          <a:off x="3018738" y="1895208"/>
          <a:ext cx="1875801" cy="11911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/>
            <a:t>Управление</a:t>
          </a:r>
        </a:p>
      </dsp:txBody>
      <dsp:txXfrm>
        <a:off x="3018738" y="1895208"/>
        <a:ext cx="1875801" cy="1191133"/>
      </dsp:txXfrm>
    </dsp:sp>
    <dsp:sp modelId="{BBC16436-4CAE-48BC-9720-C77B82BFBA84}">
      <dsp:nvSpPr>
        <dsp:cNvPr id="0" name=""/>
        <dsp:cNvSpPr/>
      </dsp:nvSpPr>
      <dsp:spPr>
        <a:xfrm>
          <a:off x="2810316" y="3433886"/>
          <a:ext cx="1875801" cy="11911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5190FC-6BE0-48F5-BC3F-5F71BFDB9E30}">
      <dsp:nvSpPr>
        <dsp:cNvPr id="0" name=""/>
        <dsp:cNvSpPr/>
      </dsp:nvSpPr>
      <dsp:spPr>
        <a:xfrm>
          <a:off x="3018738" y="3631887"/>
          <a:ext cx="1875801" cy="11911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/>
            <a:t> - налить в чашку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/>
            <a:t> - видеть сон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/>
            <a:t> - приезд на курорт</a:t>
          </a:r>
        </a:p>
      </dsp:txBody>
      <dsp:txXfrm>
        <a:off x="3018738" y="3631887"/>
        <a:ext cx="1875801" cy="1191133"/>
      </dsp:txXfrm>
    </dsp:sp>
    <dsp:sp modelId="{6F93B602-D0CF-412F-8DAC-2E7A49377296}">
      <dsp:nvSpPr>
        <dsp:cNvPr id="0" name=""/>
        <dsp:cNvSpPr/>
      </dsp:nvSpPr>
      <dsp:spPr>
        <a:xfrm>
          <a:off x="5102962" y="1697206"/>
          <a:ext cx="1875801" cy="11911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989872-7886-45BE-A69D-D65D86A3BAB7}">
      <dsp:nvSpPr>
        <dsp:cNvPr id="0" name=""/>
        <dsp:cNvSpPr/>
      </dsp:nvSpPr>
      <dsp:spPr>
        <a:xfrm>
          <a:off x="5311384" y="1895208"/>
          <a:ext cx="1875801" cy="11911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/>
            <a:t>Примыкание</a:t>
          </a:r>
        </a:p>
      </dsp:txBody>
      <dsp:txXfrm>
        <a:off x="5311384" y="1895208"/>
        <a:ext cx="1875801" cy="1191133"/>
      </dsp:txXfrm>
    </dsp:sp>
    <dsp:sp modelId="{2E5D27A0-BC2C-46C8-981F-20E3AA9280AD}">
      <dsp:nvSpPr>
        <dsp:cNvPr id="0" name=""/>
        <dsp:cNvSpPr/>
      </dsp:nvSpPr>
      <dsp:spPr>
        <a:xfrm>
          <a:off x="5102962" y="3433886"/>
          <a:ext cx="1875801" cy="11911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14BFCA-62CA-423A-A8B7-CD9941B40DE0}">
      <dsp:nvSpPr>
        <dsp:cNvPr id="0" name=""/>
        <dsp:cNvSpPr/>
      </dsp:nvSpPr>
      <dsp:spPr>
        <a:xfrm>
          <a:off x="5311384" y="3631887"/>
          <a:ext cx="1875801" cy="11911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/>
            <a:t> - сидеть прямо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/>
            <a:t> - тихо говорить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/>
            <a:t> - разбудить рано</a:t>
          </a:r>
        </a:p>
      </dsp:txBody>
      <dsp:txXfrm>
        <a:off x="5311384" y="3631887"/>
        <a:ext cx="1875801" cy="11911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newsflash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574665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Презентация к уроку русского языка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8 класс</a:t>
            </a:r>
            <a:br>
              <a:rPr lang="ru-RU" sz="3100" dirty="0" smtClean="0"/>
            </a:br>
            <a:r>
              <a:rPr lang="ru-RU" sz="3100" dirty="0" smtClean="0"/>
              <a:t>Тема урока: Способы подчинительной связи в словосочетаниях.</a:t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Учитель:</a:t>
            </a:r>
            <a:br>
              <a:rPr lang="ru-RU" sz="3100" dirty="0" smtClean="0"/>
            </a:br>
            <a:r>
              <a:rPr lang="ru-RU" sz="3100" dirty="0" smtClean="0"/>
              <a:t>Киселева М. В.</a:t>
            </a:r>
            <a:br>
              <a:rPr lang="ru-RU" sz="3100" dirty="0" smtClean="0"/>
            </a:br>
            <a:r>
              <a:rPr lang="ru-RU" sz="3100" dirty="0" smtClean="0"/>
              <a:t>МОУ «СОШ № 57»</a:t>
            </a:r>
            <a:br>
              <a:rPr lang="ru-RU" sz="3100" dirty="0" smtClean="0"/>
            </a:br>
            <a:r>
              <a:rPr lang="ru-RU" sz="3100" dirty="0" smtClean="0"/>
              <a:t>г. Саратов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Petrozavodsk_25_apri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2996952"/>
            <a:ext cx="3491880" cy="3861048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6179016"/>
          </a:xfrm>
        </p:spPr>
        <p:txBody>
          <a:bodyPr/>
          <a:lstStyle/>
          <a:p>
            <a:pPr algn="ctr"/>
            <a:r>
              <a:rPr lang="ru-RU" dirty="0" smtClean="0"/>
              <a:t>Список литературы: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sz="3600" dirty="0" smtClean="0"/>
              <a:t>-</a:t>
            </a:r>
            <a:r>
              <a:rPr lang="ru-RU" sz="3600" dirty="0" err="1" smtClean="0"/>
              <a:t>Бабайцева</a:t>
            </a:r>
            <a:r>
              <a:rPr lang="ru-RU" sz="3600" dirty="0" smtClean="0"/>
              <a:t> В.В, </a:t>
            </a:r>
            <a:r>
              <a:rPr lang="ru-RU" sz="3600" dirty="0" err="1" smtClean="0"/>
              <a:t>Чеснокова</a:t>
            </a:r>
            <a:r>
              <a:rPr lang="ru-RU" sz="3600" dirty="0" smtClean="0"/>
              <a:t> Л.Д. </a:t>
            </a:r>
            <a:br>
              <a:rPr lang="ru-RU" sz="3600" dirty="0" smtClean="0"/>
            </a:br>
            <a:r>
              <a:rPr lang="ru-RU" sz="3600" dirty="0" smtClean="0"/>
              <a:t> Русский язык. Теория.</a:t>
            </a:r>
            <a:br>
              <a:rPr lang="ru-RU" sz="3600" dirty="0" smtClean="0"/>
            </a:br>
            <a:r>
              <a:rPr lang="ru-RU" sz="3600" dirty="0" smtClean="0"/>
              <a:t> 5-9 классы</a:t>
            </a:r>
            <a:br>
              <a:rPr lang="ru-RU" sz="3600" dirty="0" smtClean="0"/>
            </a:br>
            <a:r>
              <a:rPr lang="ru-RU" sz="3600" dirty="0" smtClean="0"/>
              <a:t>М., 2008</a:t>
            </a:r>
            <a:endParaRPr lang="ru-RU" sz="3600" dirty="0"/>
          </a:p>
        </p:txBody>
      </p:sp>
    </p:spTree>
  </p:cSld>
  <p:clrMapOvr>
    <a:masterClrMapping/>
  </p:clrMapOvr>
  <p:transition>
    <p:newsfla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5386610"/>
          </a:xfrm>
        </p:spPr>
        <p:txBody>
          <a:bodyPr/>
          <a:lstStyle/>
          <a:p>
            <a:pPr algn="ctr"/>
            <a:r>
              <a:rPr lang="ru-RU" dirty="0" smtClean="0"/>
              <a:t>Спасибо за урок!</a:t>
            </a:r>
            <a:br>
              <a:rPr lang="ru-RU" dirty="0" smtClean="0"/>
            </a:br>
            <a:r>
              <a:rPr lang="ru-RU" dirty="0" smtClean="0"/>
              <a:t>До свидания!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1920942e5887749018f254ac3906e4d5_fu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2852936"/>
            <a:ext cx="7885721" cy="3717032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74320"/>
            <a:ext cx="7674056" cy="6107008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Словарная работа по вариантам.</a:t>
            </a:r>
            <a:br>
              <a:rPr lang="ru-RU" sz="4000" dirty="0" smtClean="0"/>
            </a:br>
            <a:r>
              <a:rPr lang="ru-RU" sz="4000" dirty="0" smtClean="0"/>
              <a:t>Написать числительные словами.</a:t>
            </a:r>
            <a:br>
              <a:rPr lang="ru-RU" sz="4000" dirty="0" smtClean="0"/>
            </a:br>
            <a:r>
              <a:rPr lang="en-US" sz="4000" dirty="0" smtClean="0"/>
              <a:t>I – </a:t>
            </a:r>
            <a:r>
              <a:rPr lang="ru-RU" sz="4000" dirty="0" smtClean="0"/>
              <a:t>вар.  -  19 лет, 2 учеников, 7 козлят, ¾ участка, 11 баллов, 1945 год.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II</a:t>
            </a:r>
            <a:r>
              <a:rPr lang="ru-RU" sz="4000" dirty="0" smtClean="0"/>
              <a:t> – вар. -  5 друзей, 900 метров, 2005 год, 6 туристов, 40 градусов, 3, 5 года.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III</a:t>
            </a:r>
            <a:r>
              <a:rPr lang="ru-RU" sz="4000" dirty="0" smtClean="0"/>
              <a:t> – вар.  -  7, 6, 143 посылки, 3 подруги, 88 метров, 300 литров, 1812 год.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6106690"/>
          </a:xfrm>
        </p:spPr>
        <p:txBody>
          <a:bodyPr/>
          <a:lstStyle/>
          <a:p>
            <a:r>
              <a:rPr lang="ru-RU" i="1" u="sng" dirty="0" smtClean="0"/>
              <a:t>Задание № 1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брат и сестра;</a:t>
            </a:r>
            <a:br>
              <a:rPr lang="ru-RU" dirty="0" smtClean="0"/>
            </a:br>
            <a:r>
              <a:rPr lang="ru-RU" dirty="0" smtClean="0"/>
              <a:t> - деревянный стол;</a:t>
            </a:r>
            <a:br>
              <a:rPr lang="ru-RU" dirty="0" smtClean="0"/>
            </a:br>
            <a:r>
              <a:rPr lang="ru-RU" dirty="0" smtClean="0"/>
              <a:t> - в серебристом инее;</a:t>
            </a:r>
            <a:br>
              <a:rPr lang="ru-RU" dirty="0" smtClean="0"/>
            </a:br>
            <a:r>
              <a:rPr lang="ru-RU" dirty="0" smtClean="0"/>
              <a:t> - ромашки, розы, тюльпаны;</a:t>
            </a:r>
            <a:br>
              <a:rPr lang="ru-RU" dirty="0" smtClean="0"/>
            </a:br>
            <a:r>
              <a:rPr lang="ru-RU" dirty="0" smtClean="0"/>
              <a:t> - я и ты;</a:t>
            </a:r>
            <a:br>
              <a:rPr lang="ru-RU" dirty="0" smtClean="0"/>
            </a:br>
            <a:r>
              <a:rPr lang="ru-RU" dirty="0" smtClean="0"/>
              <a:t> - хожу в бассейн;</a:t>
            </a:r>
            <a:br>
              <a:rPr lang="ru-RU" dirty="0" smtClean="0"/>
            </a:br>
            <a:r>
              <a:rPr lang="ru-RU" dirty="0" smtClean="0"/>
              <a:t> - остерегайся простуды;</a:t>
            </a:r>
            <a:br>
              <a:rPr lang="ru-RU" dirty="0" smtClean="0"/>
            </a:br>
            <a:r>
              <a:rPr lang="ru-RU" dirty="0" smtClean="0"/>
              <a:t> - быстро бежать.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6106690"/>
          </a:xfrm>
        </p:spPr>
        <p:txBody>
          <a:bodyPr>
            <a:normAutofit/>
          </a:bodyPr>
          <a:lstStyle/>
          <a:p>
            <a:r>
              <a:rPr lang="ru-RU" b="1" dirty="0" smtClean="0"/>
              <a:t>Согласование – способ связи, при котором зависимое слово ставится в тех же формах, что и главное.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6178698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b="1" dirty="0" smtClean="0"/>
              <a:t>Управление – способ связи, при котором зависимое слово ставится при главном слове в определенном падеже.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5962674"/>
          </a:xfrm>
        </p:spPr>
        <p:txBody>
          <a:bodyPr/>
          <a:lstStyle/>
          <a:p>
            <a:r>
              <a:rPr lang="ru-RU" i="1" u="sng" dirty="0" smtClean="0"/>
              <a:t>Задание № 2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- Он подплыл к берегу и привязал лодку.</a:t>
            </a:r>
            <a:br>
              <a:rPr lang="ru-RU" dirty="0" smtClean="0"/>
            </a:br>
            <a:r>
              <a:rPr lang="ru-RU" dirty="0" smtClean="0"/>
              <a:t> - Мой приезд в деревню остался незамеченным. </a:t>
            </a:r>
            <a:br>
              <a:rPr lang="ru-RU" dirty="0" smtClean="0"/>
            </a:br>
            <a:r>
              <a:rPr lang="ru-RU" dirty="0" smtClean="0"/>
              <a:t> - На даче я читала книги. </a:t>
            </a:r>
            <a:endParaRPr lang="ru-RU" dirty="0"/>
          </a:p>
        </p:txBody>
      </p:sp>
    </p:spTree>
  </p:cSld>
  <p:clrMapOvr>
    <a:masterClrMapping/>
  </p:clrMapOvr>
  <p:transition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6178698"/>
          </a:xfrm>
        </p:spPr>
        <p:txBody>
          <a:bodyPr/>
          <a:lstStyle/>
          <a:p>
            <a:r>
              <a:rPr lang="ru-RU" b="1" dirty="0" smtClean="0"/>
              <a:t>Примыкание – способ связи, при котором зависимое неизменяемое слово связывается с главным только по смыслу. </a:t>
            </a:r>
            <a:endParaRPr lang="ru-RU" b="1" dirty="0"/>
          </a:p>
        </p:txBody>
      </p:sp>
    </p:spTree>
  </p:cSld>
  <p:clrMapOvr>
    <a:masterClrMapping/>
  </p:clrMapOvr>
  <p:transition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553062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i="1" u="sng" dirty="0" smtClean="0"/>
              <a:t>Задание № 3</a:t>
            </a:r>
            <a:br>
              <a:rPr lang="ru-RU" i="1" u="sng" dirty="0" smtClean="0"/>
            </a:br>
            <a:r>
              <a:rPr lang="ru-RU" dirty="0" smtClean="0"/>
              <a:t>Смеяться</a:t>
            </a:r>
            <a:br>
              <a:rPr lang="ru-RU" dirty="0" smtClean="0"/>
            </a:br>
            <a:r>
              <a:rPr lang="ru-RU" dirty="0" smtClean="0"/>
              <a:t>Говорить</a:t>
            </a:r>
            <a:br>
              <a:rPr lang="ru-RU" dirty="0" smtClean="0"/>
            </a:br>
            <a:r>
              <a:rPr lang="ru-RU" dirty="0" smtClean="0"/>
              <a:t>Бегать</a:t>
            </a:r>
            <a:br>
              <a:rPr lang="ru-RU" dirty="0" smtClean="0"/>
            </a:br>
            <a:r>
              <a:rPr lang="ru-RU" dirty="0" smtClean="0"/>
              <a:t>Ехать</a:t>
            </a:r>
            <a:br>
              <a:rPr lang="ru-RU" dirty="0" smtClean="0"/>
            </a:br>
            <a:r>
              <a:rPr lang="ru-RU" dirty="0" smtClean="0"/>
              <a:t>Молчать</a:t>
            </a:r>
            <a:br>
              <a:rPr lang="ru-RU" dirty="0" smtClean="0"/>
            </a:br>
            <a:r>
              <a:rPr lang="ru-RU" dirty="0" smtClean="0"/>
              <a:t>Улыбаться</a:t>
            </a:r>
            <a:br>
              <a:rPr lang="ru-RU" dirty="0" smtClean="0"/>
            </a:br>
            <a:r>
              <a:rPr lang="ru-RU" dirty="0" smtClean="0"/>
              <a:t>Учиться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newsfla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6179016"/>
          </a:xfrm>
        </p:spPr>
        <p:txBody>
          <a:bodyPr/>
          <a:lstStyle/>
          <a:p>
            <a:pPr algn="ctr"/>
            <a:r>
              <a:rPr lang="ru-RU" dirty="0" smtClean="0"/>
              <a:t>Зарисуйте опорную схему в тетрадь.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1115616" y="1844824"/>
          <a:ext cx="770485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184</TotalTime>
  <Words>120</Words>
  <Application>Microsoft Office PowerPoint</Application>
  <PresentationFormat>Экран (4:3)</PresentationFormat>
  <Paragraphs>24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     Презентация к уроку русского языка 8 класс Тема урока: Способы подчинительной связи в словосочетаниях.  Учитель: Киселева М. В. МОУ «СОШ № 57» г. Саратов       </vt:lpstr>
      <vt:lpstr>Словарная работа по вариантам. Написать числительные словами. I – вар.  -  19 лет, 2 учеников, 7 козлят, ¾ участка, 11 баллов, 1945 год.  II – вар. -  5 друзей, 900 метров, 2005 год, 6 туристов, 40 градусов, 3, 5 года.  III – вар.  -  7, 6, 143 посылки, 3 подруги, 88 метров, 300 литров, 1812 год.  </vt:lpstr>
      <vt:lpstr>Задание № 1  - брат и сестра;  - деревянный стол;  - в серебристом инее;  - ромашки, розы, тюльпаны;  - я и ты;  - хожу в бассейн;  - остерегайся простуды;  - быстро бежать.</vt:lpstr>
      <vt:lpstr>Согласование – способ связи, при котором зависимое слово ставится в тех же формах, что и главное.  </vt:lpstr>
      <vt:lpstr> Управление – способ связи, при котором зависимое слово ставится при главном слове в определенном падеже.   </vt:lpstr>
      <vt:lpstr>Задание № 2   - Он подплыл к берегу и привязал лодку.  - Мой приезд в деревню остался незамеченным.   - На даче я читала книги. </vt:lpstr>
      <vt:lpstr>Примыкание – способ связи, при котором зависимое неизменяемое слово связывается с главным только по смыслу. </vt:lpstr>
      <vt:lpstr> Задание № 3 Смеяться Говорить Бегать Ехать Молчать Улыбаться Учиться </vt:lpstr>
      <vt:lpstr>Зарисуйте опорную схему в тетрадь.       </vt:lpstr>
      <vt:lpstr>Список литературы:  -Бабайцева В.В, Чеснокова Л.Д.   Русский язык. Теория.  5-9 классы М., 2008</vt:lpstr>
      <vt:lpstr>Спасибо за урок! До свидания!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Словосочетание.</dc:title>
  <dc:creator>о</dc:creator>
  <cp:lastModifiedBy>о</cp:lastModifiedBy>
  <cp:revision>23</cp:revision>
  <dcterms:created xsi:type="dcterms:W3CDTF">2014-09-03T16:39:18Z</dcterms:created>
  <dcterms:modified xsi:type="dcterms:W3CDTF">2014-09-18T17:00:26Z</dcterms:modified>
</cp:coreProperties>
</file>