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9FFCC"/>
    <a:srgbClr val="CCFF66"/>
    <a:srgbClr val="99FF3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2607047"/>
            <a:ext cx="77724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B3331-6FEC-4AFB-8A63-79D8772CF3D2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E5F0F-1ED3-4AB8-9075-D37D92109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FD879-EA66-40C7-B171-179E4EA66C5C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DDA49-CEED-4EAD-B4D6-1ABC8679E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0441-96A2-4FB4-8867-233D3CF2A761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78B3-C886-4891-9E1D-158CD1A01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15046-592A-478B-928E-A6DBD75D792A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3579-CDF4-4595-AFFB-4B5BA528B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468313" y="1556792"/>
            <a:ext cx="8208143" cy="49685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467544" y="1771600"/>
            <a:ext cx="8207375" cy="48977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AF079-4C50-4037-9682-0495B4EC42DB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D5B9-B49D-40DA-AFAA-7F7F7D989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899F1-5433-4C7D-9C27-43784639FE19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28024-812F-441B-A41D-8EFBA64FC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B2A1-C48E-4986-A500-94B8B23C829F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A13F6-7CA9-4631-81C6-0B8628568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C331-F48E-4AEE-A787-6E6E70550D4A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C470D-2B0E-4983-85CE-E80EFE1FA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EF02-831F-4D64-908B-6057DEC9EB46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6416-D1A3-45B7-BB23-21785B46F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2BFF-2279-4842-AFEB-251CB0AF0213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485F6-44C1-4493-8EC9-58DE2C103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455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BF7735-CA79-45CF-A9AA-86443DBE06F3}" type="datetimeFigureOut">
              <a:rPr lang="ru-RU"/>
              <a:pPr>
                <a:defRPr/>
              </a:pPr>
              <a:t>29.06.2014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1743E4-C3FF-4533-A7E4-5327666F6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ransition spd="slow" advTm="8455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1;&#1102;&#1076;&#1084;&#1080;&#1083;&#1072;\4%20&#1044;&#1051;&#1071;%20&#1052;&#1054;&#1045;&#1043;&#1054;%20&#1057;&#1040;&#1049;&#1058;&#1040;\&#1052;&#1054;&#1048;%20&#1055;&#1056;&#1045;&#1047;&#1045;&#1053;&#1058;&#1040;&#1062;&#1048;&#1048;\&#1054;&#1060;&#1054;&#1056;&#1052;&#1051;&#1045;&#1053;&#1053;&#1067;&#1045;\&#1063;&#1058;&#1054;%20&#1058;&#1040;&#1050;&#1054;&#1045;%20&#1048;&#1043;&#1056;&#1040;\&#1048;&#1088;&#1080;&#1085;&#1072;%20&#1055;&#1086;&#1085;&#1072;&#1088;&#1086;&#1074;&#1089;&#1082;&#1072;&#1103;%20-%20&#1044;&#1077;&#1090;&#1089;&#1090;&#1074;&#1086;%20&#1080;&#1079;%20&#1082;_&#1092;%20&#1055;&#1080;&#1090;&#1077;&#1088;%20&#1055;&#1101;&#1085;%20(mp3ostrov.com)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7"/>
          <p:cNvSpPr>
            <a:spLocks noGrp="1"/>
          </p:cNvSpPr>
          <p:nvPr>
            <p:ph type="ctrTitle"/>
          </p:nvPr>
        </p:nvSpPr>
        <p:spPr>
          <a:xfrm>
            <a:off x="900113" y="2606675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ИГРА?</a:t>
            </a:r>
          </a:p>
        </p:txBody>
      </p:sp>
      <p:pic>
        <p:nvPicPr>
          <p:cNvPr id="5123" name="Picture 3" descr="D:\Людмила\ДЛЯ САЙТА\АНИМАЦИЯ\120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192" y="404664"/>
            <a:ext cx="2517279" cy="2006732"/>
          </a:xfrm>
          <a:prstGeom prst="rect">
            <a:avLst/>
          </a:prstGeom>
          <a:noFill/>
        </p:spPr>
      </p:pic>
      <p:pic>
        <p:nvPicPr>
          <p:cNvPr id="17" name="Ирина Понаровская - Детство из к_ф Питер Пэн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8939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04664"/>
            <a:ext cx="8568952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это основной вид деятельности ребенка вплоть до младшего школьного возраста.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484784"/>
            <a:ext cx="8568952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постоянно привлекательна для ребенка, позволяет ему осуществить свои стремления, в игре ребенок открывает в себе новые возможности!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924944"/>
            <a:ext cx="8568952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отражение жизни. Здесь все «как будто», «понарошку», но в этой условной обстановке, которая создается воображением ребенка, много настоящего.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365104"/>
            <a:ext cx="6768752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явление многогранное, ее можно рассматривать как особую форму существования всех без исключения сторон жизнедеятельности человека.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2433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AM_211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Tm="6131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AM_21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Tm="6318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5471592" y="836712"/>
            <a:ext cx="3672408" cy="908720"/>
          </a:xfrm>
          <a:prstGeom prst="horizontalScroll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Футболл</a:t>
            </a:r>
            <a:r>
              <a:rPr lang="ru-RU" sz="2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AM_199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60648"/>
            <a:ext cx="9144000" cy="5949280"/>
          </a:xfrm>
          <a:prstGeom prst="rect">
            <a:avLst/>
          </a:prstGeom>
        </p:spPr>
      </p:pic>
    </p:spTree>
  </p:cSld>
  <p:clrMapOvr>
    <a:masterClrMapping/>
  </p:clrMapOvr>
  <p:transition spd="slow" advTm="9969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211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Tm="8455">
    <p:circle/>
  </p:transition>
</p:sld>
</file>

<file path=ppt/theme/theme1.xml><?xml version="1.0" encoding="utf-8"?>
<a:theme xmlns:a="http://schemas.openxmlformats.org/drawingml/2006/main" name="Тема Office">
  <a:themeElements>
    <a:clrScheme name="Другая 40">
      <a:dk1>
        <a:srgbClr val="7030A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89</Words>
  <Application>Microsoft Office PowerPoint</Application>
  <PresentationFormat>Экран (4:3)</PresentationFormat>
  <Paragraphs>6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ЧТО ТАКОЕ ИГРА?</vt:lpstr>
      <vt:lpstr>Слайд 2</vt:lpstr>
      <vt:lpstr>Слайд 3</vt:lpstr>
      <vt:lpstr>Слайд 4</vt:lpstr>
      <vt:lpstr>Слайд 5</vt:lpstr>
      <vt:lpstr>Слайд 6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user</cp:lastModifiedBy>
  <cp:revision>108</cp:revision>
  <dcterms:created xsi:type="dcterms:W3CDTF">2011-07-11T16:21:29Z</dcterms:created>
  <dcterms:modified xsi:type="dcterms:W3CDTF">2014-06-29T08:15:29Z</dcterms:modified>
</cp:coreProperties>
</file>