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059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277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823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655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799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844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525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440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004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04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264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0A7C7-9D89-4B2E-B190-6F273A58B3B1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3390-6103-4B3E-9F95-A516EFE1FD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317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6741" y="1478806"/>
            <a:ext cx="5231623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Углы параллелограмма относятся как 11:7. Найти больший угол. 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4438" y="4149080"/>
                <a:ext cx="8652017" cy="2520280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ru-RU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𝟏𝟏</m:t>
                          </m:r>
                          <m:r>
                            <a:rPr lang="ru-RU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х+</m:t>
                          </m:r>
                          <m:r>
                            <a:rPr lang="ru-RU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𝟕</m:t>
                          </m:r>
                          <m:r>
                            <a:rPr lang="ru-RU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х= </m:t>
                          </m:r>
                          <m:r>
                            <a:rPr lang="ru-RU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ru-RU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ru-RU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  так как углы −внутренние односторонние, иначе:противолежащие углы равны. </m:t>
                      </m:r>
                    </m:oMath>
                  </m:oMathPara>
                </a14:m>
                <a:endParaRPr lang="ru-RU" sz="2400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just"/>
                <a:r>
                  <a:rPr lang="ru-RU" sz="2400" b="1" dirty="0" smtClean="0">
                    <a:solidFill>
                      <a:schemeClr val="tx1"/>
                    </a:solidFill>
                  </a:rPr>
                  <a:t>Х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 больший угол:</m:t>
                    </m:r>
                    <m:r>
                      <a:rPr lang="ru-RU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𝟏𝟏</m:t>
                    </m:r>
                    <m:r>
                      <a:rPr lang="ru-RU" sz="24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𝟏𝟎</m:t>
                    </m:r>
                    <m:r>
                      <a:rPr lang="ru-RU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°=</m:t>
                    </m:r>
                    <m:r>
                      <a:rPr lang="ru-RU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𝟏𝟏𝟎</m:t>
                    </m:r>
                    <m:r>
                      <a:rPr lang="ru-RU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 </m:t>
                    </m:r>
                  </m:oMath>
                </a14:m>
                <a:r>
                  <a:rPr lang="ru-RU" sz="2400" b="1" dirty="0" smtClean="0">
                    <a:solidFill>
                      <a:schemeClr val="tx1"/>
                    </a:solidFill>
                  </a:rPr>
                  <a:t> </a:t>
                </a:r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4438" y="4149080"/>
                <a:ext cx="8652017" cy="2520280"/>
              </a:xfrm>
              <a:blipFill rotWithShape="1">
                <a:blip r:embed="rId2" cstate="print"/>
                <a:stretch>
                  <a:fillRect l="-1057" r="-107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араллелограмм 3"/>
          <p:cNvSpPr/>
          <p:nvPr/>
        </p:nvSpPr>
        <p:spPr>
          <a:xfrm>
            <a:off x="433170" y="1103232"/>
            <a:ext cx="3096344" cy="1872208"/>
          </a:xfrm>
          <a:prstGeom prst="parallelogram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3460" y="2790591"/>
            <a:ext cx="396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3930" y="620688"/>
            <a:ext cx="396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620688"/>
            <a:ext cx="396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15426" y="2708593"/>
            <a:ext cx="396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215627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ru-RU" b="1" dirty="0" smtClean="0"/>
              <a:t>№ 49 (2)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6400800" cy="396044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827584" y="476672"/>
            <a:ext cx="4896544" cy="5112568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27584" y="5589240"/>
            <a:ext cx="7992888" cy="0"/>
          </a:xfrm>
          <a:prstGeom prst="line">
            <a:avLst/>
          </a:prstGeom>
          <a:ln w="539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31" idx="5"/>
          </p:cNvCxnSpPr>
          <p:nvPr/>
        </p:nvCxnSpPr>
        <p:spPr>
          <a:xfrm>
            <a:off x="3686813" y="2687829"/>
            <a:ext cx="5133659" cy="290141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1331640" y="494116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1907704" y="429309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2483768" y="371703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3059832" y="314096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3563888" y="2564904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755576" y="551723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>
            <a:stCxn id="30" idx="6"/>
          </p:cNvCxnSpPr>
          <p:nvPr/>
        </p:nvCxnSpPr>
        <p:spPr>
          <a:xfrm>
            <a:off x="3203848" y="3212976"/>
            <a:ext cx="4773619" cy="275739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7" idx="6"/>
          </p:cNvCxnSpPr>
          <p:nvPr/>
        </p:nvCxnSpPr>
        <p:spPr>
          <a:xfrm>
            <a:off x="2627784" y="3789040"/>
            <a:ext cx="4701611" cy="26853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5" idx="6"/>
          </p:cNvCxnSpPr>
          <p:nvPr/>
        </p:nvCxnSpPr>
        <p:spPr>
          <a:xfrm>
            <a:off x="2051720" y="4365104"/>
            <a:ext cx="4341571" cy="249289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4" idx="1"/>
          </p:cNvCxnSpPr>
          <p:nvPr/>
        </p:nvCxnSpPr>
        <p:spPr>
          <a:xfrm>
            <a:off x="1352731" y="4962259"/>
            <a:ext cx="3780928" cy="216024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Блок-схема: узел 44"/>
          <p:cNvSpPr/>
          <p:nvPr/>
        </p:nvSpPr>
        <p:spPr>
          <a:xfrm>
            <a:off x="8748464" y="5517232"/>
            <a:ext cx="144016" cy="14401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7236296" y="5517232"/>
            <a:ext cx="144016" cy="14401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5724128" y="5517232"/>
            <a:ext cx="144016" cy="14401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2339752" y="5517232"/>
            <a:ext cx="144016" cy="14401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4067944" y="5517232"/>
            <a:ext cx="144016" cy="14401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961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30" grpId="0" animBg="1"/>
      <p:bldP spid="31" grpId="0" animBg="1"/>
      <p:bldP spid="32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                                     Дано: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𝑀𝑁𝐾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endParaRPr lang="ru-RU" b="0" dirty="0" smtClean="0">
                  <a:ea typeface="Cambria Math"/>
                </a:endParaRPr>
              </a:p>
              <a:p>
                <a:r>
                  <a:rPr lang="ru-RU" dirty="0" smtClean="0"/>
                  <a:t>                                                </a:t>
                </a:r>
                <a:r>
                  <a:rPr lang="en-US" dirty="0" smtClean="0"/>
                  <a:t>NF – </a:t>
                </a:r>
                <a:r>
                  <a:rPr lang="ru-RU" dirty="0" smtClean="0"/>
                  <a:t>медиана, </a:t>
                </a:r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                                       </a:t>
                </a:r>
                <a:r>
                  <a:rPr lang="en-US" dirty="0" smtClean="0"/>
                  <a:t>A</a:t>
                </a:r>
                <a:r>
                  <a:rPr lang="ru-RU" dirty="0" smtClean="0"/>
                  <a:t>- середина</a:t>
                </a:r>
                <a:r>
                  <a:rPr lang="en-US" dirty="0" smtClean="0"/>
                  <a:t> MN</a:t>
                </a:r>
                <a:r>
                  <a:rPr lang="ru-RU" dirty="0" smtClean="0"/>
                  <a:t>, </a:t>
                </a:r>
              </a:p>
              <a:p>
                <a:r>
                  <a:rPr lang="en-US" dirty="0" smtClean="0"/>
                  <a:t>                                               </a:t>
                </a:r>
                <a:r>
                  <a:rPr lang="ru-RU" dirty="0" smtClean="0"/>
                  <a:t>В- середина </a:t>
                </a:r>
                <a:r>
                  <a:rPr lang="en-US" dirty="0" smtClean="0"/>
                  <a:t>NK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</a:t>
                </a:r>
                <a:r>
                  <a:rPr lang="ru-RU" dirty="0" smtClean="0"/>
                  <a:t>АВ = 8см, </a:t>
                </a:r>
                <a:r>
                  <a:rPr lang="en-US" dirty="0" smtClean="0"/>
                  <a:t>AF = 5</a:t>
                </a:r>
                <a:r>
                  <a:rPr lang="ru-RU" dirty="0" smtClean="0"/>
                  <a:t>см, </a:t>
                </a:r>
                <a:r>
                  <a:rPr lang="en-US" dirty="0" smtClean="0"/>
                  <a:t>BF</a:t>
                </a:r>
                <a:r>
                  <a:rPr lang="ru-RU" dirty="0" smtClean="0"/>
                  <a:t> = 6 см</a:t>
                </a:r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                              Найти: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𝑀𝑁𝐾</m:t>
                        </m:r>
                      </m:sub>
                    </m:sSub>
                  </m:oMath>
                </a14:m>
                <a:r>
                  <a:rPr lang="ru-RU" dirty="0" smtClean="0"/>
                  <a:t>   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авнобедренный треугольник 3"/>
          <p:cNvSpPr/>
          <p:nvPr/>
        </p:nvSpPr>
        <p:spPr>
          <a:xfrm>
            <a:off x="-27353" y="260648"/>
            <a:ext cx="4383329" cy="2592288"/>
          </a:xfrm>
          <a:prstGeom prst="triangle">
            <a:avLst>
              <a:gd name="adj" fmla="val 33165"/>
            </a:avLst>
          </a:prstGeom>
          <a:noFill/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5"/>
          </p:cNvCxnSpPr>
          <p:nvPr/>
        </p:nvCxnSpPr>
        <p:spPr>
          <a:xfrm>
            <a:off x="699513" y="1556792"/>
            <a:ext cx="2191664" cy="0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0"/>
          </p:cNvCxnSpPr>
          <p:nvPr/>
        </p:nvCxnSpPr>
        <p:spPr>
          <a:xfrm>
            <a:off x="1426378" y="260648"/>
            <a:ext cx="737933" cy="2592288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1"/>
          </p:cNvCxnSpPr>
          <p:nvPr/>
        </p:nvCxnSpPr>
        <p:spPr>
          <a:xfrm>
            <a:off x="699513" y="1556792"/>
            <a:ext cx="1464798" cy="1296144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164311" y="1556792"/>
            <a:ext cx="726866" cy="1296144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2825196"/>
            <a:ext cx="41610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87293" y="0"/>
            <a:ext cx="41610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N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55976" y="2537164"/>
            <a:ext cx="41610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K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303" y="1268760"/>
            <a:ext cx="41610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1220238"/>
            <a:ext cx="41610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64311" y="2852936"/>
            <a:ext cx="41610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F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463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                                     Дано: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𝑀𝑁𝐾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endParaRPr lang="ru-RU" b="0" dirty="0" smtClean="0">
                  <a:ea typeface="Cambria Math"/>
                </a:endParaRPr>
              </a:p>
              <a:p>
                <a:r>
                  <a:rPr lang="ru-RU" dirty="0" smtClean="0"/>
                  <a:t>                                                </a:t>
                </a:r>
                <a:r>
                  <a:rPr lang="en-US" dirty="0" smtClean="0"/>
                  <a:t>NF – </a:t>
                </a:r>
                <a:r>
                  <a:rPr lang="ru-RU" dirty="0" smtClean="0"/>
                  <a:t>медиана, </a:t>
                </a:r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                                       </a:t>
                </a:r>
                <a:r>
                  <a:rPr lang="en-US" dirty="0" smtClean="0"/>
                  <a:t>A</a:t>
                </a:r>
                <a:r>
                  <a:rPr lang="ru-RU" dirty="0" smtClean="0"/>
                  <a:t>- середина</a:t>
                </a:r>
                <a:r>
                  <a:rPr lang="en-US" dirty="0" smtClean="0"/>
                  <a:t> MN</a:t>
                </a:r>
                <a:r>
                  <a:rPr lang="ru-RU" dirty="0" smtClean="0"/>
                  <a:t>, </a:t>
                </a:r>
              </a:p>
              <a:p>
                <a:r>
                  <a:rPr lang="en-US" dirty="0" smtClean="0"/>
                  <a:t>                                               </a:t>
                </a:r>
                <a:r>
                  <a:rPr lang="ru-RU" dirty="0" smtClean="0"/>
                  <a:t>В- середина </a:t>
                </a:r>
                <a:r>
                  <a:rPr lang="en-US" dirty="0" smtClean="0"/>
                  <a:t>NK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</a:t>
                </a:r>
                <a:r>
                  <a:rPr lang="ru-RU" dirty="0" smtClean="0"/>
                  <a:t>АВ </a:t>
                </a:r>
                <a:r>
                  <a:rPr lang="en-US" dirty="0" smtClean="0"/>
                  <a:t>– </a:t>
                </a:r>
                <a:r>
                  <a:rPr lang="ru-RU" dirty="0" smtClean="0"/>
                  <a:t>на</a:t>
                </a:r>
                <a:r>
                  <a:rPr lang="en-US" dirty="0" smtClean="0"/>
                  <a:t> </a:t>
                </a:r>
                <a:r>
                  <a:rPr lang="ru-RU" dirty="0" smtClean="0"/>
                  <a:t>1</a:t>
                </a:r>
                <a:r>
                  <a:rPr lang="en-US" dirty="0" smtClean="0"/>
                  <a:t>5</a:t>
                </a:r>
                <a:r>
                  <a:rPr lang="ru-RU" dirty="0" smtClean="0"/>
                  <a:t>см меньше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𝑀𝐾</m:t>
                    </m:r>
                  </m:oMath>
                </a14:m>
                <a:endParaRPr lang="ru-RU" dirty="0" smtClean="0"/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                              Найти: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𝑀𝐾</m:t>
                    </m:r>
                  </m:oMath>
                </a14:m>
                <a:endParaRPr lang="ru-RU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авнобедренный треугольник 3"/>
          <p:cNvSpPr/>
          <p:nvPr/>
        </p:nvSpPr>
        <p:spPr>
          <a:xfrm>
            <a:off x="-27353" y="260648"/>
            <a:ext cx="4383329" cy="2592288"/>
          </a:xfrm>
          <a:prstGeom prst="triangle">
            <a:avLst>
              <a:gd name="adj" fmla="val 33165"/>
            </a:avLst>
          </a:prstGeom>
          <a:noFill/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5"/>
          </p:cNvCxnSpPr>
          <p:nvPr/>
        </p:nvCxnSpPr>
        <p:spPr>
          <a:xfrm>
            <a:off x="699513" y="1556792"/>
            <a:ext cx="2191664" cy="0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2825196"/>
            <a:ext cx="41610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87293" y="0"/>
            <a:ext cx="41610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N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55976" y="2537164"/>
            <a:ext cx="41610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K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303" y="1268760"/>
            <a:ext cx="41610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1220238"/>
            <a:ext cx="41610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42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Средняя линия треугольника образует со стороной углы, в 4 раза больше углов треугольника при этой стороне. </a:t>
            </a:r>
            <a:r>
              <a:rPr lang="ru-RU" smtClean="0"/>
              <a:t>Найти углы </a:t>
            </a:r>
            <a:r>
              <a:rPr lang="ru-RU" dirty="0" smtClean="0"/>
              <a:t>треугольника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39552" y="620688"/>
            <a:ext cx="3024336" cy="1728192"/>
          </a:xfrm>
          <a:prstGeom prst="triangle">
            <a:avLst>
              <a:gd name="adj" fmla="val 14596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5"/>
          </p:cNvCxnSpPr>
          <p:nvPr/>
        </p:nvCxnSpPr>
        <p:spPr>
          <a:xfrm>
            <a:off x="760268" y="1484784"/>
            <a:ext cx="1512168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1892616" y="1307939"/>
            <a:ext cx="40356" cy="173620"/>
          </a:xfrm>
          <a:custGeom>
            <a:avLst/>
            <a:gdLst>
              <a:gd name="connsiteX0" fmla="*/ 40356 w 40356"/>
              <a:gd name="connsiteY0" fmla="*/ 0 h 173620"/>
              <a:gd name="connsiteX1" fmla="*/ 5632 w 40356"/>
              <a:gd name="connsiteY1" fmla="*/ 46299 h 173620"/>
              <a:gd name="connsiteX2" fmla="*/ 17207 w 40356"/>
              <a:gd name="connsiteY2" fmla="*/ 173620 h 17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56" h="173620">
                <a:moveTo>
                  <a:pt x="40356" y="0"/>
                </a:moveTo>
                <a:cubicBezTo>
                  <a:pt x="28781" y="15433"/>
                  <a:pt x="8182" y="27177"/>
                  <a:pt x="5632" y="46299"/>
                </a:cubicBezTo>
                <a:cubicBezTo>
                  <a:pt x="0" y="88541"/>
                  <a:pt x="17207" y="173620"/>
                  <a:pt x="17207" y="1736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833377" y="1238491"/>
            <a:ext cx="254643" cy="231494"/>
          </a:xfrm>
          <a:custGeom>
            <a:avLst/>
            <a:gdLst>
              <a:gd name="connsiteX0" fmla="*/ 0 w 254643"/>
              <a:gd name="connsiteY0" fmla="*/ 0 h 231494"/>
              <a:gd name="connsiteX1" fmla="*/ 34724 w 254643"/>
              <a:gd name="connsiteY1" fmla="*/ 57874 h 231494"/>
              <a:gd name="connsiteX2" fmla="*/ 69448 w 254643"/>
              <a:gd name="connsiteY2" fmla="*/ 69448 h 231494"/>
              <a:gd name="connsiteX3" fmla="*/ 92598 w 254643"/>
              <a:gd name="connsiteY3" fmla="*/ 92598 h 231494"/>
              <a:gd name="connsiteX4" fmla="*/ 196770 w 254643"/>
              <a:gd name="connsiteY4" fmla="*/ 138896 h 231494"/>
              <a:gd name="connsiteX5" fmla="*/ 243069 w 254643"/>
              <a:gd name="connsiteY5" fmla="*/ 185195 h 231494"/>
              <a:gd name="connsiteX6" fmla="*/ 254643 w 254643"/>
              <a:gd name="connsiteY6" fmla="*/ 231494 h 23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643" h="231494">
                <a:moveTo>
                  <a:pt x="0" y="0"/>
                </a:moveTo>
                <a:cubicBezTo>
                  <a:pt x="9104" y="27312"/>
                  <a:pt x="8245" y="41986"/>
                  <a:pt x="34724" y="57874"/>
                </a:cubicBezTo>
                <a:cubicBezTo>
                  <a:pt x="45186" y="64151"/>
                  <a:pt x="57873" y="65590"/>
                  <a:pt x="69448" y="69448"/>
                </a:cubicBezTo>
                <a:cubicBezTo>
                  <a:pt x="77165" y="77165"/>
                  <a:pt x="82837" y="87718"/>
                  <a:pt x="92598" y="92598"/>
                </a:cubicBezTo>
                <a:cubicBezTo>
                  <a:pt x="162330" y="127464"/>
                  <a:pt x="149104" y="98040"/>
                  <a:pt x="196770" y="138896"/>
                </a:cubicBezTo>
                <a:cubicBezTo>
                  <a:pt x="213341" y="153100"/>
                  <a:pt x="243069" y="185195"/>
                  <a:pt x="243069" y="185195"/>
                </a:cubicBezTo>
                <a:lnTo>
                  <a:pt x="254643" y="23149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902825" y="1215342"/>
            <a:ext cx="254643" cy="219919"/>
          </a:xfrm>
          <a:custGeom>
            <a:avLst/>
            <a:gdLst>
              <a:gd name="connsiteX0" fmla="*/ 0 w 254643"/>
              <a:gd name="connsiteY0" fmla="*/ 0 h 219919"/>
              <a:gd name="connsiteX1" fmla="*/ 92598 w 254643"/>
              <a:gd name="connsiteY1" fmla="*/ 23149 h 219919"/>
              <a:gd name="connsiteX2" fmla="*/ 127322 w 254643"/>
              <a:gd name="connsiteY2" fmla="*/ 46299 h 219919"/>
              <a:gd name="connsiteX3" fmla="*/ 185195 w 254643"/>
              <a:gd name="connsiteY3" fmla="*/ 92597 h 219919"/>
              <a:gd name="connsiteX4" fmla="*/ 208345 w 254643"/>
              <a:gd name="connsiteY4" fmla="*/ 127321 h 219919"/>
              <a:gd name="connsiteX5" fmla="*/ 231494 w 254643"/>
              <a:gd name="connsiteY5" fmla="*/ 150471 h 219919"/>
              <a:gd name="connsiteX6" fmla="*/ 254643 w 254643"/>
              <a:gd name="connsiteY6" fmla="*/ 219919 h 21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643" h="219919">
                <a:moveTo>
                  <a:pt x="0" y="0"/>
                </a:moveTo>
                <a:cubicBezTo>
                  <a:pt x="22016" y="4403"/>
                  <a:pt x="68868" y="11284"/>
                  <a:pt x="92598" y="23149"/>
                </a:cubicBezTo>
                <a:cubicBezTo>
                  <a:pt x="105040" y="29370"/>
                  <a:pt x="115747" y="38582"/>
                  <a:pt x="127322" y="46299"/>
                </a:cubicBezTo>
                <a:cubicBezTo>
                  <a:pt x="193662" y="145811"/>
                  <a:pt x="105328" y="28705"/>
                  <a:pt x="185195" y="92597"/>
                </a:cubicBezTo>
                <a:cubicBezTo>
                  <a:pt x="196058" y="101287"/>
                  <a:pt x="199655" y="116458"/>
                  <a:pt x="208345" y="127321"/>
                </a:cubicBezTo>
                <a:cubicBezTo>
                  <a:pt x="215162" y="135842"/>
                  <a:pt x="223778" y="142754"/>
                  <a:pt x="231494" y="150471"/>
                </a:cubicBezTo>
                <a:lnTo>
                  <a:pt x="254643" y="21991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060294" y="1527858"/>
            <a:ext cx="465127" cy="234131"/>
          </a:xfrm>
          <a:custGeom>
            <a:avLst/>
            <a:gdLst>
              <a:gd name="connsiteX0" fmla="*/ 11574 w 465127"/>
              <a:gd name="connsiteY0" fmla="*/ 0 h 234131"/>
              <a:gd name="connsiteX1" fmla="*/ 0 w 465127"/>
              <a:gd name="connsiteY1" fmla="*/ 46299 h 234131"/>
              <a:gd name="connsiteX2" fmla="*/ 34724 w 465127"/>
              <a:gd name="connsiteY2" fmla="*/ 104172 h 234131"/>
              <a:gd name="connsiteX3" fmla="*/ 173620 w 465127"/>
              <a:gd name="connsiteY3" fmla="*/ 138896 h 234131"/>
              <a:gd name="connsiteX4" fmla="*/ 219919 w 465127"/>
              <a:gd name="connsiteY4" fmla="*/ 196770 h 234131"/>
              <a:gd name="connsiteX5" fmla="*/ 254643 w 465127"/>
              <a:gd name="connsiteY5" fmla="*/ 208345 h 234131"/>
              <a:gd name="connsiteX6" fmla="*/ 439838 w 465127"/>
              <a:gd name="connsiteY6" fmla="*/ 173620 h 234131"/>
              <a:gd name="connsiteX7" fmla="*/ 462987 w 465127"/>
              <a:gd name="connsiteY7" fmla="*/ 127322 h 23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127" h="234131">
                <a:moveTo>
                  <a:pt x="11574" y="0"/>
                </a:moveTo>
                <a:cubicBezTo>
                  <a:pt x="7716" y="15433"/>
                  <a:pt x="0" y="30391"/>
                  <a:pt x="0" y="46299"/>
                </a:cubicBezTo>
                <a:cubicBezTo>
                  <a:pt x="0" y="66101"/>
                  <a:pt x="16385" y="95003"/>
                  <a:pt x="34724" y="104172"/>
                </a:cubicBezTo>
                <a:cubicBezTo>
                  <a:pt x="80584" y="127102"/>
                  <a:pt x="124201" y="130660"/>
                  <a:pt x="173620" y="138896"/>
                </a:cubicBezTo>
                <a:cubicBezTo>
                  <a:pt x="184135" y="154669"/>
                  <a:pt x="201593" y="185774"/>
                  <a:pt x="219919" y="196770"/>
                </a:cubicBezTo>
                <a:cubicBezTo>
                  <a:pt x="230381" y="203047"/>
                  <a:pt x="243068" y="204487"/>
                  <a:pt x="254643" y="208345"/>
                </a:cubicBezTo>
                <a:cubicBezTo>
                  <a:pt x="362899" y="200612"/>
                  <a:pt x="391430" y="234131"/>
                  <a:pt x="439838" y="173620"/>
                </a:cubicBezTo>
                <a:cubicBezTo>
                  <a:pt x="465127" y="142009"/>
                  <a:pt x="462987" y="151053"/>
                  <a:pt x="462987" y="12732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717630" y="1493134"/>
            <a:ext cx="381965" cy="289367"/>
          </a:xfrm>
          <a:custGeom>
            <a:avLst/>
            <a:gdLst>
              <a:gd name="connsiteX0" fmla="*/ 0 w 381965"/>
              <a:gd name="connsiteY0" fmla="*/ 289367 h 289367"/>
              <a:gd name="connsiteX1" fmla="*/ 34724 w 381965"/>
              <a:gd name="connsiteY1" fmla="*/ 277793 h 289367"/>
              <a:gd name="connsiteX2" fmla="*/ 173621 w 381965"/>
              <a:gd name="connsiteY2" fmla="*/ 266218 h 289367"/>
              <a:gd name="connsiteX3" fmla="*/ 196770 w 381965"/>
              <a:gd name="connsiteY3" fmla="*/ 231494 h 289367"/>
              <a:gd name="connsiteX4" fmla="*/ 231494 w 381965"/>
              <a:gd name="connsiteY4" fmla="*/ 104172 h 289367"/>
              <a:gd name="connsiteX5" fmla="*/ 243069 w 381965"/>
              <a:gd name="connsiteY5" fmla="*/ 69448 h 289367"/>
              <a:gd name="connsiteX6" fmla="*/ 312517 w 381965"/>
              <a:gd name="connsiteY6" fmla="*/ 57874 h 289367"/>
              <a:gd name="connsiteX7" fmla="*/ 347241 w 381965"/>
              <a:gd name="connsiteY7" fmla="*/ 34724 h 289367"/>
              <a:gd name="connsiteX8" fmla="*/ 381965 w 381965"/>
              <a:gd name="connsiteY8" fmla="*/ 23150 h 289367"/>
              <a:gd name="connsiteX9" fmla="*/ 381965 w 381965"/>
              <a:gd name="connsiteY9" fmla="*/ 0 h 28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965" h="289367">
                <a:moveTo>
                  <a:pt x="0" y="289367"/>
                </a:moveTo>
                <a:cubicBezTo>
                  <a:pt x="11575" y="285509"/>
                  <a:pt x="22630" y="279405"/>
                  <a:pt x="34724" y="277793"/>
                </a:cubicBezTo>
                <a:cubicBezTo>
                  <a:pt x="80776" y="271653"/>
                  <a:pt x="128949" y="278981"/>
                  <a:pt x="173621" y="266218"/>
                </a:cubicBezTo>
                <a:cubicBezTo>
                  <a:pt x="186997" y="262396"/>
                  <a:pt x="189054" y="243069"/>
                  <a:pt x="196770" y="231494"/>
                </a:cubicBezTo>
                <a:cubicBezTo>
                  <a:pt x="213130" y="149695"/>
                  <a:pt x="202124" y="192281"/>
                  <a:pt x="231494" y="104172"/>
                </a:cubicBezTo>
                <a:cubicBezTo>
                  <a:pt x="235352" y="92597"/>
                  <a:pt x="231034" y="71454"/>
                  <a:pt x="243069" y="69448"/>
                </a:cubicBezTo>
                <a:lnTo>
                  <a:pt x="312517" y="57874"/>
                </a:lnTo>
                <a:cubicBezTo>
                  <a:pt x="324092" y="50157"/>
                  <a:pt x="334798" y="40945"/>
                  <a:pt x="347241" y="34724"/>
                </a:cubicBezTo>
                <a:cubicBezTo>
                  <a:pt x="358154" y="29268"/>
                  <a:pt x="373338" y="31777"/>
                  <a:pt x="381965" y="23150"/>
                </a:cubicBezTo>
                <a:lnTo>
                  <a:pt x="38196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706056" y="1539433"/>
            <a:ext cx="477589" cy="383132"/>
          </a:xfrm>
          <a:custGeom>
            <a:avLst/>
            <a:gdLst>
              <a:gd name="connsiteX0" fmla="*/ 0 w 477589"/>
              <a:gd name="connsiteY0" fmla="*/ 381964 h 383132"/>
              <a:gd name="connsiteX1" fmla="*/ 185195 w 477589"/>
              <a:gd name="connsiteY1" fmla="*/ 370390 h 383132"/>
              <a:gd name="connsiteX2" fmla="*/ 219919 w 477589"/>
              <a:gd name="connsiteY2" fmla="*/ 335666 h 383132"/>
              <a:gd name="connsiteX3" fmla="*/ 254643 w 477589"/>
              <a:gd name="connsiteY3" fmla="*/ 312516 h 383132"/>
              <a:gd name="connsiteX4" fmla="*/ 300941 w 477589"/>
              <a:gd name="connsiteY4" fmla="*/ 243068 h 383132"/>
              <a:gd name="connsiteX5" fmla="*/ 324091 w 477589"/>
              <a:gd name="connsiteY5" fmla="*/ 208344 h 383132"/>
              <a:gd name="connsiteX6" fmla="*/ 335666 w 477589"/>
              <a:gd name="connsiteY6" fmla="*/ 173620 h 383132"/>
              <a:gd name="connsiteX7" fmla="*/ 347240 w 477589"/>
              <a:gd name="connsiteY7" fmla="*/ 115747 h 383132"/>
              <a:gd name="connsiteX8" fmla="*/ 462987 w 477589"/>
              <a:gd name="connsiteY8" fmla="*/ 104172 h 383132"/>
              <a:gd name="connsiteX9" fmla="*/ 474562 w 477589"/>
              <a:gd name="connsiteY9" fmla="*/ 0 h 38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589" h="383132">
                <a:moveTo>
                  <a:pt x="0" y="381964"/>
                </a:moveTo>
                <a:cubicBezTo>
                  <a:pt x="61732" y="378106"/>
                  <a:pt x="124670" y="383132"/>
                  <a:pt x="185195" y="370390"/>
                </a:cubicBezTo>
                <a:cubicBezTo>
                  <a:pt x="201213" y="367018"/>
                  <a:pt x="207344" y="346145"/>
                  <a:pt x="219919" y="335666"/>
                </a:cubicBezTo>
                <a:cubicBezTo>
                  <a:pt x="230606" y="326760"/>
                  <a:pt x="243068" y="320233"/>
                  <a:pt x="254643" y="312516"/>
                </a:cubicBezTo>
                <a:lnTo>
                  <a:pt x="300941" y="243068"/>
                </a:lnTo>
                <a:cubicBezTo>
                  <a:pt x="308658" y="231493"/>
                  <a:pt x="319692" y="221541"/>
                  <a:pt x="324091" y="208344"/>
                </a:cubicBezTo>
                <a:cubicBezTo>
                  <a:pt x="327949" y="196769"/>
                  <a:pt x="332707" y="185457"/>
                  <a:pt x="335666" y="173620"/>
                </a:cubicBezTo>
                <a:cubicBezTo>
                  <a:pt x="340437" y="154534"/>
                  <a:pt x="329969" y="125167"/>
                  <a:pt x="347240" y="115747"/>
                </a:cubicBezTo>
                <a:cubicBezTo>
                  <a:pt x="381280" y="97180"/>
                  <a:pt x="424405" y="108030"/>
                  <a:pt x="462987" y="104172"/>
                </a:cubicBezTo>
                <a:cubicBezTo>
                  <a:pt x="477589" y="31166"/>
                  <a:pt x="474562" y="65972"/>
                  <a:pt x="47456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141316" y="1536993"/>
            <a:ext cx="243069" cy="178500"/>
          </a:xfrm>
          <a:custGeom>
            <a:avLst/>
            <a:gdLst>
              <a:gd name="connsiteX0" fmla="*/ 46299 w 243069"/>
              <a:gd name="connsiteY0" fmla="*/ 48739 h 178500"/>
              <a:gd name="connsiteX1" fmla="*/ 138897 w 243069"/>
              <a:gd name="connsiteY1" fmla="*/ 83463 h 178500"/>
              <a:gd name="connsiteX2" fmla="*/ 173621 w 243069"/>
              <a:gd name="connsiteY2" fmla="*/ 95037 h 178500"/>
              <a:gd name="connsiteX3" fmla="*/ 69449 w 243069"/>
              <a:gd name="connsiteY3" fmla="*/ 83463 h 178500"/>
              <a:gd name="connsiteX4" fmla="*/ 23150 w 243069"/>
              <a:gd name="connsiteY4" fmla="*/ 71888 h 178500"/>
              <a:gd name="connsiteX5" fmla="*/ 127322 w 243069"/>
              <a:gd name="connsiteY5" fmla="*/ 129761 h 178500"/>
              <a:gd name="connsiteX6" fmla="*/ 185195 w 243069"/>
              <a:gd name="connsiteY6" fmla="*/ 176060 h 178500"/>
              <a:gd name="connsiteX7" fmla="*/ 243069 w 243069"/>
              <a:gd name="connsiteY7" fmla="*/ 164485 h 178500"/>
              <a:gd name="connsiteX8" fmla="*/ 127322 w 243069"/>
              <a:gd name="connsiteY8" fmla="*/ 71888 h 178500"/>
              <a:gd name="connsiteX9" fmla="*/ 173621 w 243069"/>
              <a:gd name="connsiteY9" fmla="*/ 71888 h 178500"/>
              <a:gd name="connsiteX10" fmla="*/ 138897 w 243069"/>
              <a:gd name="connsiteY10" fmla="*/ 60313 h 178500"/>
              <a:gd name="connsiteX11" fmla="*/ 92598 w 243069"/>
              <a:gd name="connsiteY11" fmla="*/ 25589 h 178500"/>
              <a:gd name="connsiteX12" fmla="*/ 0 w 243069"/>
              <a:gd name="connsiteY12" fmla="*/ 2440 h 17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3069" h="178500">
                <a:moveTo>
                  <a:pt x="46299" y="48739"/>
                </a:moveTo>
                <a:cubicBezTo>
                  <a:pt x="118219" y="84698"/>
                  <a:pt x="65355" y="62451"/>
                  <a:pt x="138897" y="83463"/>
                </a:cubicBezTo>
                <a:cubicBezTo>
                  <a:pt x="150628" y="86815"/>
                  <a:pt x="185822" y="95037"/>
                  <a:pt x="173621" y="95037"/>
                </a:cubicBezTo>
                <a:cubicBezTo>
                  <a:pt x="138683" y="95037"/>
                  <a:pt x="104173" y="87321"/>
                  <a:pt x="69449" y="83463"/>
                </a:cubicBezTo>
                <a:cubicBezTo>
                  <a:pt x="54016" y="79605"/>
                  <a:pt x="14326" y="58652"/>
                  <a:pt x="23150" y="71888"/>
                </a:cubicBezTo>
                <a:cubicBezTo>
                  <a:pt x="45894" y="106004"/>
                  <a:pt x="91136" y="117700"/>
                  <a:pt x="127322" y="129761"/>
                </a:cubicBezTo>
                <a:cubicBezTo>
                  <a:pt x="139036" y="141476"/>
                  <a:pt x="168506" y="173974"/>
                  <a:pt x="185195" y="176060"/>
                </a:cubicBezTo>
                <a:cubicBezTo>
                  <a:pt x="204716" y="178500"/>
                  <a:pt x="223778" y="168343"/>
                  <a:pt x="243069" y="164485"/>
                </a:cubicBezTo>
                <a:cubicBezTo>
                  <a:pt x="194878" y="100232"/>
                  <a:pt x="216714" y="116584"/>
                  <a:pt x="127322" y="71888"/>
                </a:cubicBezTo>
                <a:cubicBezTo>
                  <a:pt x="94998" y="55726"/>
                  <a:pt x="17280" y="49553"/>
                  <a:pt x="173621" y="71888"/>
                </a:cubicBezTo>
                <a:lnTo>
                  <a:pt x="138897" y="60313"/>
                </a:lnTo>
                <a:cubicBezTo>
                  <a:pt x="123464" y="48738"/>
                  <a:pt x="109853" y="34216"/>
                  <a:pt x="92598" y="25589"/>
                </a:cubicBezTo>
                <a:cubicBezTo>
                  <a:pt x="41419" y="0"/>
                  <a:pt x="39459" y="2440"/>
                  <a:pt x="0" y="24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813176" y="1489587"/>
            <a:ext cx="194342" cy="277481"/>
          </a:xfrm>
          <a:custGeom>
            <a:avLst/>
            <a:gdLst>
              <a:gd name="connsiteX0" fmla="*/ 66500 w 194342"/>
              <a:gd name="connsiteY0" fmla="*/ 107719 h 277481"/>
              <a:gd name="connsiteX1" fmla="*/ 31776 w 194342"/>
              <a:gd name="connsiteY1" fmla="*/ 130869 h 277481"/>
              <a:gd name="connsiteX2" fmla="*/ 8627 w 194342"/>
              <a:gd name="connsiteY2" fmla="*/ 200317 h 277481"/>
              <a:gd name="connsiteX3" fmla="*/ 31776 w 194342"/>
              <a:gd name="connsiteY3" fmla="*/ 269765 h 277481"/>
              <a:gd name="connsiteX4" fmla="*/ 54925 w 194342"/>
              <a:gd name="connsiteY4" fmla="*/ 223466 h 277481"/>
              <a:gd name="connsiteX5" fmla="*/ 89649 w 194342"/>
              <a:gd name="connsiteY5" fmla="*/ 142443 h 277481"/>
              <a:gd name="connsiteX6" fmla="*/ 112799 w 194342"/>
              <a:gd name="connsiteY6" fmla="*/ 119294 h 277481"/>
              <a:gd name="connsiteX7" fmla="*/ 101224 w 194342"/>
              <a:gd name="connsiteY7" fmla="*/ 72995 h 277481"/>
              <a:gd name="connsiteX8" fmla="*/ 54925 w 194342"/>
              <a:gd name="connsiteY8" fmla="*/ 107719 h 277481"/>
              <a:gd name="connsiteX9" fmla="*/ 20201 w 194342"/>
              <a:gd name="connsiteY9" fmla="*/ 130869 h 277481"/>
              <a:gd name="connsiteX10" fmla="*/ 8627 w 194342"/>
              <a:gd name="connsiteY10" fmla="*/ 165593 h 277481"/>
              <a:gd name="connsiteX11" fmla="*/ 43351 w 194342"/>
              <a:gd name="connsiteY11" fmla="*/ 154018 h 277481"/>
              <a:gd name="connsiteX12" fmla="*/ 78075 w 194342"/>
              <a:gd name="connsiteY12" fmla="*/ 119294 h 277481"/>
              <a:gd name="connsiteX13" fmla="*/ 135948 w 194342"/>
              <a:gd name="connsiteY13" fmla="*/ 72995 h 277481"/>
              <a:gd name="connsiteX14" fmla="*/ 182247 w 194342"/>
              <a:gd name="connsiteY14" fmla="*/ 15122 h 277481"/>
              <a:gd name="connsiteX15" fmla="*/ 170672 w 194342"/>
              <a:gd name="connsiteY15" fmla="*/ 72995 h 277481"/>
              <a:gd name="connsiteX16" fmla="*/ 147523 w 194342"/>
              <a:gd name="connsiteY16" fmla="*/ 96145 h 277481"/>
              <a:gd name="connsiteX17" fmla="*/ 89649 w 194342"/>
              <a:gd name="connsiteY17" fmla="*/ 165593 h 277481"/>
              <a:gd name="connsiteX18" fmla="*/ 78075 w 194342"/>
              <a:gd name="connsiteY18" fmla="*/ 200317 h 27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4342" h="277481">
                <a:moveTo>
                  <a:pt x="66500" y="107719"/>
                </a:moveTo>
                <a:cubicBezTo>
                  <a:pt x="54925" y="115436"/>
                  <a:pt x="39149" y="119072"/>
                  <a:pt x="31776" y="130869"/>
                </a:cubicBezTo>
                <a:cubicBezTo>
                  <a:pt x="18843" y="151562"/>
                  <a:pt x="8627" y="200317"/>
                  <a:pt x="8627" y="200317"/>
                </a:cubicBezTo>
                <a:cubicBezTo>
                  <a:pt x="16343" y="223466"/>
                  <a:pt x="9951" y="258852"/>
                  <a:pt x="31776" y="269765"/>
                </a:cubicBezTo>
                <a:cubicBezTo>
                  <a:pt x="47209" y="277481"/>
                  <a:pt x="48128" y="239325"/>
                  <a:pt x="54925" y="223466"/>
                </a:cubicBezTo>
                <a:cubicBezTo>
                  <a:pt x="73442" y="180259"/>
                  <a:pt x="58943" y="188502"/>
                  <a:pt x="89649" y="142443"/>
                </a:cubicBezTo>
                <a:cubicBezTo>
                  <a:pt x="95702" y="133363"/>
                  <a:pt x="105082" y="127010"/>
                  <a:pt x="112799" y="119294"/>
                </a:cubicBezTo>
                <a:cubicBezTo>
                  <a:pt x="108941" y="103861"/>
                  <a:pt x="116823" y="76115"/>
                  <a:pt x="101224" y="72995"/>
                </a:cubicBezTo>
                <a:cubicBezTo>
                  <a:pt x="82307" y="69212"/>
                  <a:pt x="70623" y="96506"/>
                  <a:pt x="54925" y="107719"/>
                </a:cubicBezTo>
                <a:cubicBezTo>
                  <a:pt x="43605" y="115805"/>
                  <a:pt x="31776" y="123152"/>
                  <a:pt x="20201" y="130869"/>
                </a:cubicBezTo>
                <a:cubicBezTo>
                  <a:pt x="16343" y="142444"/>
                  <a:pt x="0" y="156966"/>
                  <a:pt x="8627" y="165593"/>
                </a:cubicBezTo>
                <a:cubicBezTo>
                  <a:pt x="17254" y="174220"/>
                  <a:pt x="33199" y="160786"/>
                  <a:pt x="43351" y="154018"/>
                </a:cubicBezTo>
                <a:cubicBezTo>
                  <a:pt x="56971" y="144938"/>
                  <a:pt x="65500" y="129773"/>
                  <a:pt x="78075" y="119294"/>
                </a:cubicBezTo>
                <a:cubicBezTo>
                  <a:pt x="114174" y="89211"/>
                  <a:pt x="109007" y="106672"/>
                  <a:pt x="135948" y="72995"/>
                </a:cubicBezTo>
                <a:cubicBezTo>
                  <a:pt x="194342" y="0"/>
                  <a:pt x="126360" y="71007"/>
                  <a:pt x="182247" y="15122"/>
                </a:cubicBezTo>
                <a:cubicBezTo>
                  <a:pt x="178389" y="34413"/>
                  <a:pt x="178422" y="54913"/>
                  <a:pt x="170672" y="72995"/>
                </a:cubicBezTo>
                <a:cubicBezTo>
                  <a:pt x="166373" y="83025"/>
                  <a:pt x="154340" y="87624"/>
                  <a:pt x="147523" y="96145"/>
                </a:cubicBezTo>
                <a:cubicBezTo>
                  <a:pt x="83070" y="176712"/>
                  <a:pt x="172126" y="83116"/>
                  <a:pt x="89649" y="165593"/>
                </a:cubicBezTo>
                <a:lnTo>
                  <a:pt x="78075" y="2003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110510" y="2129742"/>
            <a:ext cx="49379" cy="185195"/>
          </a:xfrm>
          <a:custGeom>
            <a:avLst/>
            <a:gdLst>
              <a:gd name="connsiteX0" fmla="*/ 49379 w 49379"/>
              <a:gd name="connsiteY0" fmla="*/ 0 h 185195"/>
              <a:gd name="connsiteX1" fmla="*/ 14655 w 49379"/>
              <a:gd name="connsiteY1" fmla="*/ 11574 h 185195"/>
              <a:gd name="connsiteX2" fmla="*/ 3080 w 49379"/>
              <a:gd name="connsiteY2" fmla="*/ 46299 h 185195"/>
              <a:gd name="connsiteX3" fmla="*/ 3080 w 49379"/>
              <a:gd name="connsiteY3" fmla="*/ 185195 h 18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79" h="185195">
                <a:moveTo>
                  <a:pt x="49379" y="0"/>
                </a:moveTo>
                <a:cubicBezTo>
                  <a:pt x="37804" y="3858"/>
                  <a:pt x="23282" y="2947"/>
                  <a:pt x="14655" y="11574"/>
                </a:cubicBezTo>
                <a:cubicBezTo>
                  <a:pt x="6028" y="20201"/>
                  <a:pt x="3892" y="34125"/>
                  <a:pt x="3080" y="46299"/>
                </a:cubicBezTo>
                <a:cubicBezTo>
                  <a:pt x="0" y="92495"/>
                  <a:pt x="3080" y="138896"/>
                  <a:pt x="3080" y="18519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613458" y="2187615"/>
            <a:ext cx="150471" cy="173620"/>
          </a:xfrm>
          <a:custGeom>
            <a:avLst/>
            <a:gdLst>
              <a:gd name="connsiteX0" fmla="*/ 0 w 150471"/>
              <a:gd name="connsiteY0" fmla="*/ 0 h 173620"/>
              <a:gd name="connsiteX1" fmla="*/ 92598 w 150471"/>
              <a:gd name="connsiteY1" fmla="*/ 69448 h 173620"/>
              <a:gd name="connsiteX2" fmla="*/ 115747 w 150471"/>
              <a:gd name="connsiteY2" fmla="*/ 104172 h 173620"/>
              <a:gd name="connsiteX3" fmla="*/ 138896 w 150471"/>
              <a:gd name="connsiteY3" fmla="*/ 127322 h 173620"/>
              <a:gd name="connsiteX4" fmla="*/ 150471 w 150471"/>
              <a:gd name="connsiteY4" fmla="*/ 173620 h 17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71" h="173620">
                <a:moveTo>
                  <a:pt x="0" y="0"/>
                </a:moveTo>
                <a:cubicBezTo>
                  <a:pt x="66501" y="66501"/>
                  <a:pt x="31992" y="49247"/>
                  <a:pt x="92598" y="69448"/>
                </a:cubicBezTo>
                <a:cubicBezTo>
                  <a:pt x="100314" y="81023"/>
                  <a:pt x="107057" y="93309"/>
                  <a:pt x="115747" y="104172"/>
                </a:cubicBezTo>
                <a:cubicBezTo>
                  <a:pt x="122564" y="112694"/>
                  <a:pt x="134016" y="117561"/>
                  <a:pt x="138896" y="127322"/>
                </a:cubicBezTo>
                <a:cubicBezTo>
                  <a:pt x="146010" y="141550"/>
                  <a:pt x="150471" y="173620"/>
                  <a:pt x="150471" y="1736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613458" y="2095018"/>
            <a:ext cx="219919" cy="254643"/>
          </a:xfrm>
          <a:custGeom>
            <a:avLst/>
            <a:gdLst>
              <a:gd name="connsiteX0" fmla="*/ 0 w 219919"/>
              <a:gd name="connsiteY0" fmla="*/ 0 h 254643"/>
              <a:gd name="connsiteX1" fmla="*/ 81023 w 219919"/>
              <a:gd name="connsiteY1" fmla="*/ 11574 h 254643"/>
              <a:gd name="connsiteX2" fmla="*/ 127322 w 219919"/>
              <a:gd name="connsiteY2" fmla="*/ 57873 h 254643"/>
              <a:gd name="connsiteX3" fmla="*/ 173620 w 219919"/>
              <a:gd name="connsiteY3" fmla="*/ 150471 h 254643"/>
              <a:gd name="connsiteX4" fmla="*/ 185195 w 219919"/>
              <a:gd name="connsiteY4" fmla="*/ 185195 h 254643"/>
              <a:gd name="connsiteX5" fmla="*/ 196770 w 219919"/>
              <a:gd name="connsiteY5" fmla="*/ 231493 h 254643"/>
              <a:gd name="connsiteX6" fmla="*/ 219919 w 219919"/>
              <a:gd name="connsiteY6" fmla="*/ 254643 h 25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919" h="254643">
                <a:moveTo>
                  <a:pt x="0" y="0"/>
                </a:moveTo>
                <a:cubicBezTo>
                  <a:pt x="27008" y="3858"/>
                  <a:pt x="56186" y="285"/>
                  <a:pt x="81023" y="11574"/>
                </a:cubicBezTo>
                <a:cubicBezTo>
                  <a:pt x="100892" y="20605"/>
                  <a:pt x="127322" y="57873"/>
                  <a:pt x="127322" y="57873"/>
                </a:cubicBezTo>
                <a:cubicBezTo>
                  <a:pt x="153922" y="137674"/>
                  <a:pt x="133217" y="110066"/>
                  <a:pt x="173620" y="150471"/>
                </a:cubicBezTo>
                <a:cubicBezTo>
                  <a:pt x="177478" y="162046"/>
                  <a:pt x="181843" y="173464"/>
                  <a:pt x="185195" y="185195"/>
                </a:cubicBezTo>
                <a:cubicBezTo>
                  <a:pt x="189565" y="200491"/>
                  <a:pt x="189656" y="217265"/>
                  <a:pt x="196770" y="231493"/>
                </a:cubicBezTo>
                <a:cubicBezTo>
                  <a:pt x="201650" y="241254"/>
                  <a:pt x="219919" y="254643"/>
                  <a:pt x="219919" y="2546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82906" y="1539433"/>
            <a:ext cx="451413" cy="345070"/>
          </a:xfrm>
          <a:custGeom>
            <a:avLst/>
            <a:gdLst>
              <a:gd name="connsiteX0" fmla="*/ 0 w 451413"/>
              <a:gd name="connsiteY0" fmla="*/ 312516 h 345070"/>
              <a:gd name="connsiteX1" fmla="*/ 208345 w 451413"/>
              <a:gd name="connsiteY1" fmla="*/ 324091 h 345070"/>
              <a:gd name="connsiteX2" fmla="*/ 277793 w 451413"/>
              <a:gd name="connsiteY2" fmla="*/ 266218 h 345070"/>
              <a:gd name="connsiteX3" fmla="*/ 324091 w 451413"/>
              <a:gd name="connsiteY3" fmla="*/ 173620 h 345070"/>
              <a:gd name="connsiteX4" fmla="*/ 370390 w 451413"/>
              <a:gd name="connsiteY4" fmla="*/ 127321 h 345070"/>
              <a:gd name="connsiteX5" fmla="*/ 439838 w 451413"/>
              <a:gd name="connsiteY5" fmla="*/ 11575 h 345070"/>
              <a:gd name="connsiteX6" fmla="*/ 451413 w 451413"/>
              <a:gd name="connsiteY6" fmla="*/ 0 h 345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413" h="345070">
                <a:moveTo>
                  <a:pt x="0" y="312516"/>
                </a:moveTo>
                <a:cubicBezTo>
                  <a:pt x="130215" y="345070"/>
                  <a:pt x="60940" y="338832"/>
                  <a:pt x="208345" y="324091"/>
                </a:cubicBezTo>
                <a:cubicBezTo>
                  <a:pt x="232772" y="307807"/>
                  <a:pt x="261376" y="292016"/>
                  <a:pt x="277793" y="266218"/>
                </a:cubicBezTo>
                <a:cubicBezTo>
                  <a:pt x="296320" y="237104"/>
                  <a:pt x="299689" y="198022"/>
                  <a:pt x="324091" y="173620"/>
                </a:cubicBezTo>
                <a:cubicBezTo>
                  <a:pt x="339524" y="158187"/>
                  <a:pt x="360629" y="146842"/>
                  <a:pt x="370390" y="127321"/>
                </a:cubicBezTo>
                <a:cubicBezTo>
                  <a:pt x="388656" y="90790"/>
                  <a:pt x="411907" y="39506"/>
                  <a:pt x="439838" y="11575"/>
                </a:cubicBezTo>
                <a:lnTo>
                  <a:pt x="45141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53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Углы параллелограмма относятся как 11:7. Найти больший угол. </vt:lpstr>
      <vt:lpstr>№ 49 (2)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Углы относятся как 11:7. Найти больший</dc:title>
  <dc:creator>User</dc:creator>
  <cp:lastModifiedBy>Валерий</cp:lastModifiedBy>
  <cp:revision>8</cp:revision>
  <dcterms:created xsi:type="dcterms:W3CDTF">2013-10-10T03:36:17Z</dcterms:created>
  <dcterms:modified xsi:type="dcterms:W3CDTF">2014-06-13T16:53:43Z</dcterms:modified>
</cp:coreProperties>
</file>