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36" y="476672"/>
            <a:ext cx="832942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0"/>
            <a:ext cx="864096" cy="65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6016" y="4149080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-0,5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864096" cy="65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476672"/>
            <a:ext cx="827842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32240" y="5157192"/>
            <a:ext cx="1512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4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908721"/>
            <a:ext cx="7314971" cy="526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32240" y="4581128"/>
            <a:ext cx="1512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2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676588" cy="496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44208" y="4797152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7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14" y="188640"/>
            <a:ext cx="8351093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64288" y="465313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3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74" y="1700808"/>
            <a:ext cx="856731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76056" y="3933056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-15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08912" cy="108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4088" y="2060848"/>
            <a:ext cx="15841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-7</a:t>
            </a:r>
            <a:endParaRPr lang="ru-RU" sz="8800" b="1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7538541" cy="13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40152" y="5013176"/>
            <a:ext cx="2160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2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В5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24936" cy="198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961" y="4005064"/>
            <a:ext cx="8834039" cy="76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2780928"/>
            <a:ext cx="2736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0,25</a:t>
            </a:r>
            <a:endParaRPr lang="ru-RU" sz="8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30120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smtClean="0"/>
              <a:t>-13</a:t>
            </a:r>
            <a:endParaRPr lang="ru-RU" sz="8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В14</vt:lpstr>
      <vt:lpstr>Слайд 7</vt:lpstr>
      <vt:lpstr>В5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6</cp:revision>
  <dcterms:created xsi:type="dcterms:W3CDTF">2012-03-20T16:47:31Z</dcterms:created>
  <dcterms:modified xsi:type="dcterms:W3CDTF">2014-06-13T15:52:32Z</dcterms:modified>
</cp:coreProperties>
</file>