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799474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48880"/>
            <a:ext cx="8441429" cy="11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221088"/>
            <a:ext cx="8208912" cy="178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44008" y="134076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0,25*2=0,5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212976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0,3125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5750004"/>
            <a:ext cx="223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0,33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317" y="548680"/>
            <a:ext cx="894768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01008"/>
            <a:ext cx="7667873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39952" y="1556792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0,125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5445224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0,48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272808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</dc:creator>
  <cp:lastModifiedBy>Валерий</cp:lastModifiedBy>
  <cp:revision>11</cp:revision>
  <dcterms:created xsi:type="dcterms:W3CDTF">2012-03-17T20:22:22Z</dcterms:created>
  <dcterms:modified xsi:type="dcterms:W3CDTF">2014-06-13T15:51:27Z</dcterms:modified>
</cp:coreProperties>
</file>