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6" r:id="rId3"/>
    <p:sldId id="284" r:id="rId4"/>
    <p:sldId id="287" r:id="rId5"/>
    <p:sldId id="288" r:id="rId6"/>
    <p:sldId id="289" r:id="rId7"/>
    <p:sldId id="263" r:id="rId8"/>
    <p:sldId id="264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ШСП МБОУ «Гимназия № 125» Советского района г. Казани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Конфликты в школе и восстановительная медиация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85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106688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онфликт </a:t>
            </a:r>
            <a:r>
              <a:rPr lang="ru-RU" dirty="0"/>
              <a:t>трех-четырех подростков с целым классом или конфликтное противостояние одного школьника и класса.</a:t>
            </a:r>
          </a:p>
        </p:txBody>
      </p:sp>
      <p:pic>
        <p:nvPicPr>
          <p:cNvPr id="2050" name="Picture 2" descr="C:\Users\Кононенко\Pictures\ПСИХОЛОГИЯ\интересное для электива\Garmonichnoe-vospitainie-rebenka-ploh-kompani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79" y="333012"/>
            <a:ext cx="4248472" cy="33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ноненко\Pictures\ПСИХОЛОГИЯ\интересное для электива\t1larg.handling.elementary.scho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Pictures\дерутся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56" y="188640"/>
            <a:ext cx="5591472" cy="453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41936" y="1484784"/>
            <a:ext cx="2750544" cy="4641379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Два червяка в навозной куче рядились, кто из них </a:t>
            </a:r>
            <a:r>
              <a:rPr lang="ru-RU" i="1" dirty="0" smtClean="0"/>
              <a:t>вонючей.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Народная поговорка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8507288" cy="216024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Школа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– это универсальная арена, полигон для разрядки детьми своих многочисленных накопившихся дома негативных импульсов. </a:t>
            </a:r>
            <a:endParaRPr lang="ru-RU" b="1" i="1" dirty="0" smtClean="0">
              <a:latin typeface="Times New Roman"/>
              <a:ea typeface="Times New Roman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А. Баркан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 descr="C:\Users\Кононенко\Pictures\618x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281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ноненко\Pictures\intelligent-bully-640x4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30" y="764704"/>
            <a:ext cx="436371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ноненко\Pictures\view_imi.ph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079" y="1124744"/>
            <a:ext cx="4474264" cy="341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ноненко\Pictures\800bdb9c90_1021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38644" cy="282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Именно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школе закладываются основы поведения человека в будущем в пред-конфликтных и конфликтных ситуациях.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4977"/>
            <a:ext cx="7228567" cy="83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50847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4977"/>
            <a:ext cx="3359150" cy="86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821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школьных конфликтов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331236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зависимости от того, какие субъекты вступают во взаимодействие, конфликты подразделяют на такие виды: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ученик-ученик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ученик-учитель;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ученик-родители;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ученик-администратор.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Кононенко\Pictures\144719_6a5275ce0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433" y="1049257"/>
            <a:ext cx="40985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ноненко\Pictur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433" y="3284984"/>
            <a:ext cx="29648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ноненко\Pictures\1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772" y="4818576"/>
            <a:ext cx="259228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ноненко\Pictures\famil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205" y="2562504"/>
            <a:ext cx="2952431" cy="21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/>
                <a:ea typeface="Times New Roman"/>
              </a:rPr>
              <a:t>Конфликты в подростковой среде характерны для всех времен и народов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Кононенко\Pictures\ПСИХОЛОГИЯ\интересное для электива\braw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6624736" cy="5043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5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ноненко\Pictures\0b039cdce60ad0ef38032f093f79cec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4000"/>
            <a:ext cx="4320480" cy="500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распространены среди учащихся </a:t>
            </a:r>
            <a:r>
              <a:rPr lang="ru-RU" b="1" i="1" dirty="0"/>
              <a:t>конфликты лидерства</a:t>
            </a:r>
            <a:r>
              <a:rPr lang="ru-RU" i="1" dirty="0"/>
              <a:t>,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которых отражается борьба двух-трех лидеров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их группировок за первенство в классе. </a:t>
            </a:r>
          </a:p>
        </p:txBody>
      </p:sp>
      <p:pic>
        <p:nvPicPr>
          <p:cNvPr id="6148" name="Picture 4" descr="http://meduniver.com/Medical/Psixology/Img/obzivaiut_reben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5136"/>
            <a:ext cx="40767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meddaily.ru/images/big/96_60_966087_1340973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68" y="3501008"/>
            <a:ext cx="4104456" cy="30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826768" cy="507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средних классах часто конфликтуют, группа мальчиков и группа девочек.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30011"/>
            <a:ext cx="3744416" cy="516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677</TotalTime>
  <Words>160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Currency</vt:lpstr>
      <vt:lpstr>Конфликты в школе и восстановительная медиация</vt:lpstr>
      <vt:lpstr>Презентация PowerPoint</vt:lpstr>
      <vt:lpstr>Презентация PowerPoint</vt:lpstr>
      <vt:lpstr>Презентация PowerPoint</vt:lpstr>
      <vt:lpstr>Особенности школьных конфликтов </vt:lpstr>
      <vt:lpstr>Конфликты в подростковой среде характерны для всех времен и народов</vt:lpstr>
      <vt:lpstr>Презентация PowerPoint</vt:lpstr>
      <vt:lpstr>1.</vt:lpstr>
      <vt:lpstr>2.</vt:lpstr>
      <vt:lpstr>3.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</dc:title>
  <dc:creator>Кононенко</dc:creator>
  <cp:lastModifiedBy>Кононенко</cp:lastModifiedBy>
  <cp:revision>158</cp:revision>
  <dcterms:created xsi:type="dcterms:W3CDTF">2012-12-19T10:08:56Z</dcterms:created>
  <dcterms:modified xsi:type="dcterms:W3CDTF">2015-01-19T17:44:36Z</dcterms:modified>
</cp:coreProperties>
</file>