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F355-442F-4BD3-9BB6-5587888E3741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077C-3152-4E78-8F22-B22DA2A55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9f806df16e1t_cr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55216">
            <a:off x="745919" y="2268077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Пасхальные традиции</a:t>
            </a:r>
            <a:endParaRPr lang="ru-RU" sz="66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301208"/>
            <a:ext cx="2480320" cy="11989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ОРКСЭ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Жигарева А.С.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Пасхальный звон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России, а также других православных странах, после молчания колоколов во время Страстных дней на саму Пасху особенно торжественно звонится благовест. Всю Светлую седмицу любой желающий может подняться на колокольню и позвонить в честь Христова Воскресения.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79196445_large_Ne_zrya_v_period_morovuyh_bolezney__yepidemiy__zvonili_neustanno_v_kolo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4104456" cy="3288804"/>
          </a:xfrm>
          <a:prstGeom prst="rect">
            <a:avLst/>
          </a:prstGeom>
        </p:spPr>
      </p:pic>
      <p:pic>
        <p:nvPicPr>
          <p:cNvPr id="4" name="Рисунок 3" descr="1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294237" cy="327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Народные обычаи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Вечером Пасхи прямо на церковном дворе начинаются народные гуляния. В России народные гуляния с хороводами, играми, качелями продолжались в разных местностях от одного дня до двух-трёх недель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назывались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Красная горка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ec3646b9a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2852936"/>
            <a:ext cx="4106209" cy="3790346"/>
          </a:xfrm>
          <a:prstGeom prst="rect">
            <a:avLst/>
          </a:prstGeom>
        </p:spPr>
      </p:pic>
      <p:pic>
        <p:nvPicPr>
          <p:cNvPr id="4" name="Рисунок 3" descr="0_8fd67_29c3d493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84984"/>
            <a:ext cx="4459580" cy="285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на Пасху дети устраивали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покатушки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у кого яйцо дальше укатится. Пасхальное крашеное яйцо в русской культуре означало новую жизнь, возрождение. Пасхальные яйца в России катали по земле, чтобы она была плодородной.</a:t>
            </a:r>
          </a:p>
        </p:txBody>
      </p:sp>
      <p:pic>
        <p:nvPicPr>
          <p:cNvPr id="3" name="Рисунок 2" descr="t_lebedev-1_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7321494" cy="470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9f806df16e1t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5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44103">
            <a:off x="497695" y="245036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_r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08720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23488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древнейший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христианский праздник;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главный праздник богослужебного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Установлен в честь воскресения Иисуса Христа.</a:t>
            </a:r>
            <a:r>
              <a:rPr lang="ru-RU" sz="32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Пасха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 или 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Воскресение Христово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 —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61662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Практически все пасхальные традиции возникли в богослужении. Даже размах пасхальных народных гуляний связан с разговением после 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Великого поста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— времени воздержания, когда все праздники, семейные в том числе, переносились на празднование Пасхи. Символами Пасхи становится всё, что выражает 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Обновление (Пасхальные ручьи), Свет (Пасхальный огонь), Жизнь (Пасхальные куличи, яйца и зайцы)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Пасхальное богослужение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Пасху, как в важнейший праздник церковного года, совершается особо торжественное богослужение. Оно формировалось в первые века христианства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крещальное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Большинство оглашенных после подготовительного поста принимали крещение в этот особый день.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 Церкви с древних времён сложилась традиция совершения Пасхального богослужения ночью; или в некоторых странах (например, Сербии) ранним утром — с рассветом.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26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338990" cy="2671192"/>
          </a:xfrm>
          <a:prstGeom prst="rect">
            <a:avLst/>
          </a:prstGeom>
        </p:spPr>
      </p:pic>
      <p:pic>
        <p:nvPicPr>
          <p:cNvPr id="4" name="Рисунок 3" descr="17440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234" y="3861048"/>
            <a:ext cx="3918506" cy="266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4563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Пасхальное приветствие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Начиная с пасхальной ночи и последующие сорок дней (до отдания Пасхи) принято христосоваться, то есть приветствовать друг друга словами: 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Христос 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!» — «Во истину </a:t>
            </a: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 этом троекратно целуясь. Этот обычай идёт с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апостольских времён: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«Приветствуйте друг друга с целованием святым».</a:t>
            </a:r>
            <a:r>
              <a:rPr lang="ru-RU" dirty="0"/>
              <a:t> 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453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382027" cy="3573016"/>
          </a:xfrm>
          <a:prstGeom prst="rect">
            <a:avLst/>
          </a:prstGeom>
        </p:spPr>
      </p:pic>
      <p:pic>
        <p:nvPicPr>
          <p:cNvPr id="4" name="Рисунок 3" descr="73775486_pasxa_eggs2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140968"/>
            <a:ext cx="2808312" cy="3510390"/>
          </a:xfrm>
          <a:prstGeom prst="rect">
            <a:avLst/>
          </a:prstGeom>
        </p:spPr>
      </p:pic>
      <p:pic>
        <p:nvPicPr>
          <p:cNvPr id="5" name="Рисунок 4" descr="480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140968"/>
            <a:ext cx="2304256" cy="35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7525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Пасхальный огонь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Пасхальный огонь играет большую роль в богослужении, а также в народных празднествах. Он символизирует 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Свет Божий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просвещающий все народы после Христова Воскресения. В Греции, а также в крупных городах России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православных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храмах до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начала пасхальной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службы верующие ждут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Благодатного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огня от Храма Гроба Господня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случае успешного прибытия огня из Иерусалима священники торжественно разносят его по храмам города. Верующие тут же возжигают от него свои свечи. После службы многие уносят лампаду с огнём домой, где стараются поддерживать его в течение года.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293096"/>
            <a:ext cx="3523646" cy="244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-lyubvi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365104"/>
            <a:ext cx="2741290" cy="239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19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797152"/>
            <a:ext cx="2520280" cy="168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Пасхальная трапеза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Великой Субботы и после пасхального богослужения в храмах освящают куличи, творожные пасхи, яйца и всё, что приготовлено к праздничному столу для разговения после Великого поста.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Пасхальные яйца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верующие дарят друг другу как символ чудесного появления на свет — Воскресения Христова. По Преданию, когда Мария Магдалина поднесла в подарок императору Тиберию яйцо как символ Воскресения Христа, император, усомнившись, сказал, что как яйцо из белого не становится красным, так и мёртвые не воскресают. Яйцо в тот же миг стало красным. Хотя яйца красят в разные цвета, традиционным является красный, как цвет жизни и победы. В иконописной традиции воскресший Христос, а также при Преображении окружён сиянием в форме овала. Эта фигура, близкая по форме яйцу, у эллинов (греков) означало чудо или загадку, в отличие от правильного симметричного круга.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_jLZdFnqTRpfBJCWvMz5ISYgE1eo34Hu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312368" cy="2484276"/>
          </a:xfrm>
          <a:prstGeom prst="rect">
            <a:avLst/>
          </a:prstGeom>
        </p:spPr>
      </p:pic>
      <p:pic>
        <p:nvPicPr>
          <p:cNvPr id="3" name="Рисунок 2" descr="1303388223_41122.jpg"/>
          <p:cNvPicPr>
            <a:picLocks noChangeAspect="1"/>
          </p:cNvPicPr>
          <p:nvPr/>
        </p:nvPicPr>
        <p:blipFill>
          <a:blip r:embed="rId4" cstate="print"/>
          <a:srcRect b="5785"/>
          <a:stretch>
            <a:fillRect/>
          </a:stretch>
        </p:blipFill>
        <p:spPr>
          <a:xfrm>
            <a:off x="5796136" y="188640"/>
            <a:ext cx="3166011" cy="4308576"/>
          </a:xfrm>
          <a:prstGeom prst="rect">
            <a:avLst/>
          </a:prstGeom>
        </p:spPr>
      </p:pic>
      <p:pic>
        <p:nvPicPr>
          <p:cNvPr id="4" name="Рисунок 3" descr="63175bf73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24944"/>
            <a:ext cx="5472608" cy="3768606"/>
          </a:xfrm>
          <a:prstGeom prst="rect">
            <a:avLst/>
          </a:prstGeom>
        </p:spPr>
      </p:pic>
      <p:pic>
        <p:nvPicPr>
          <p:cNvPr id="5" name="Рисунок 4" descr="x_ad5311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581128"/>
            <a:ext cx="2841104" cy="2055832"/>
          </a:xfrm>
          <a:prstGeom prst="rect">
            <a:avLst/>
          </a:prstGeom>
        </p:spPr>
      </p:pic>
      <p:pic>
        <p:nvPicPr>
          <p:cNvPr id="6" name="Рисунок 5" descr="28488bea5ff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88640"/>
            <a:ext cx="2080213" cy="248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Пасхальный крестный ход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Непосредственно перед Пасхой православные собираются в храме, откуда в полночь начинается крестный ход с громким пением 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стихиры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праздника 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гимнографические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тексты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строфической формы). Затем шествие подходит к дверям храма и начинается богослужение пасхальной утрени.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1303414314_pas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86250" cy="3209925"/>
          </a:xfrm>
          <a:prstGeom prst="rect">
            <a:avLst/>
          </a:prstGeom>
        </p:spPr>
      </p:pic>
      <p:pic>
        <p:nvPicPr>
          <p:cNvPr id="5" name="Рисунок 4" descr="263381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3429000"/>
            <a:ext cx="4126301" cy="3165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51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Пасхальные традиции</vt:lpstr>
      <vt:lpstr>древнейший христианский праздник;  главный праздник богослужебного года.  Установлен в честь воскресения Иисуса Христа. </vt:lpstr>
      <vt:lpstr>Практически все пасхальные традиции возникли в богослужении. Даже размах пасхальных народных гуляний связан с разговением после Великого поста — времени воздержания, когда все праздники, семейные в том числе, переносились на празднование Пасхи. Символами Пасхи становится всё, что выражает Обновление (Пасхальные ручьи), Свет (Пасхальный огонь), Жизнь (Пасхальные куличи, яйца и зайцы).</vt:lpstr>
      <vt:lpstr>Пасхальное богослужение В Пасху, как в важнейший праздник церковного года, совершается особо торжественное богослужение. Оно формировалось в первые века христианства как крещальное. Большинство оглашенных после подготовительного поста принимали крещение в этот особый день. В Церкви с древних времён сложилась традиция совершения Пасхального богослужения ночью; или в некоторых странах (например, Сербии) ранним утром — с рассветом. </vt:lpstr>
      <vt:lpstr>Пасхальное приветствие Начиная с пасхальной ночи и последующие сорок дней (до отдания Пасхи) принято христосоваться, то есть приветствовать друг друга словами: «Христос воскресе!» — «Во истину воскресе!»,  при этом троекратно целуясь. Этот обычай идёт с апостольских времён:  «Приветствуйте друг друга с целованием святым».   </vt:lpstr>
      <vt:lpstr>Пасхальный огонь Пасхальный огонь играет большую роль в богослужении, а также в народных празднествах. Он символизирует Свет Божий, просвещающий все народы после Христова Воскресения. В Греции, а также в крупных городах России в православных храмах до начала пасхальной службы верующие ждут  Благодатного огня от Храма Гроба Господня.  В случае успешного прибытия огня из Иерусалима священники торжественно разносят его по храмам города. Верующие тут же возжигают от него свои свечи. После службы многие уносят лампаду с огнём домой, где стараются поддерживать его в течение года. </vt:lpstr>
      <vt:lpstr>Пасхальная трапеза В течение Великой Субботы и после пасхального богослужения в храмах освящают куличи, творожные пасхи, яйца и всё, что приготовлено к праздничному столу для разговения после Великого поста. Пасхальные яйца верующие дарят друг другу как символ чудесного появления на свет — Воскресения Христова. По Преданию, когда Мария Магдалина поднесла в подарок императору Тиберию яйцо как символ Воскресения Христа, император, усомнившись, сказал, что как яйцо из белого не становится красным, так и мёртвые не воскресают. Яйцо в тот же миг стало красным. Хотя яйца красят в разные цвета, традиционным является красный, как цвет жизни и победы. В иконописной традиции воскресший Христос, а также при Преображении окружён сиянием в форме овала. Эта фигура, близкая по форме яйцу, у эллинов (греков) означало чудо или загадку, в отличие от правильного симметричного круга. </vt:lpstr>
      <vt:lpstr>Слайд 8</vt:lpstr>
      <vt:lpstr>Пасхальный крестный ход Непосредственно перед Пасхой православные собираются в храме, откуда в полночь начинается крестный ход с громким пением стихиры праздника (гимнографические тексты строфической формы). Затем шествие подходит к дверям храма и начинается богослужение пасхальной утрени.  </vt:lpstr>
      <vt:lpstr>Пасхальный звон В России, а также других православных странах, после молчания колоколов во время Страстных дней на саму Пасху особенно торжественно звонится благовест. Всю Светлую седмицу любой желающий может подняться на колокольню и позвонить в честь Христова Воскресения. </vt:lpstr>
      <vt:lpstr>Народные обычаи Вечером Пасхи прямо на церковном дворе начинаются народные гуляния. В России народные гуляния с хороводами, играми, качелями продолжались в разных местностях от одного дня до двух-трёх недель и назывались  Красная горка. </vt:lpstr>
      <vt:lpstr>Также на Пасху дети устраивали «покатушки» — у кого яйцо дальше укатится. Пасхальное крашеное яйцо в русской культуре означало новую жизнь, возрождение. Пасхальные яйца в России катали по земле, чтобы она была плодородной.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Пасхальные традиции</dc:title>
  <dc:creator>Владыко</dc:creator>
  <cp:lastModifiedBy>Анна</cp:lastModifiedBy>
  <cp:revision>12</cp:revision>
  <dcterms:created xsi:type="dcterms:W3CDTF">2013-11-09T09:39:17Z</dcterms:created>
  <dcterms:modified xsi:type="dcterms:W3CDTF">2014-06-19T19:10:31Z</dcterms:modified>
</cp:coreProperties>
</file>