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57" r:id="rId6"/>
    <p:sldId id="258" r:id="rId7"/>
    <p:sldId id="259" r:id="rId8"/>
    <p:sldId id="260" r:id="rId9"/>
    <p:sldId id="263" r:id="rId10"/>
    <p:sldId id="266" r:id="rId11"/>
    <p:sldId id="273" r:id="rId12"/>
    <p:sldId id="274" r:id="rId13"/>
    <p:sldId id="27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287" r:id="rId29"/>
    <p:sldId id="304" r:id="rId30"/>
    <p:sldId id="271" r:id="rId31"/>
    <p:sldId id="305" r:id="rId32"/>
    <p:sldId id="281" r:id="rId33"/>
    <p:sldId id="306" r:id="rId34"/>
    <p:sldId id="307" r:id="rId35"/>
    <p:sldId id="308" r:id="rId36"/>
    <p:sldId id="309" r:id="rId37"/>
    <p:sldId id="279" r:id="rId38"/>
    <p:sldId id="28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AE80-9A4D-431A-84FE-66982EAD8F3D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71B-CD34-4E75-9C0C-437751EC7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sta\Documents\TatarTelleZaman\IMAGES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6109648" cy="411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85728"/>
            <a:ext cx="2643206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Vista\Documents\TatarTelleZaman\IMAGES\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24791"/>
            <a:ext cx="6671122" cy="4447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              Ү ү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ista\Documents\TatarTelleZaman\IMAGES\IU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24790"/>
            <a:ext cx="6500858" cy="433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К к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ista\Documents\TatarTelleZaman\IMAGES\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24791"/>
            <a:ext cx="6572296" cy="438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Л л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Vista\Documents\TatarTelleZaman\IMAGES\LEM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С с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4"/>
            <a:ext cx="6786610" cy="452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Р р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4"/>
            <a:ext cx="6715172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М м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72416"/>
            <a:ext cx="6715172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В в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V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20040"/>
            <a:ext cx="6572296" cy="438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Г г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Vista\Documents\TatarTelleZaman\IMAGES\D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87065"/>
            <a:ext cx="6929485" cy="464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Д д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Vista\Documents\TatarTelleZaman\IMAGES\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645" y="1571613"/>
            <a:ext cx="685805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Ә ә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ista\Documents\TatarTelleZaman\IMAGES\E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38300"/>
            <a:ext cx="7036644" cy="4691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З з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20041"/>
            <a:ext cx="6500858" cy="433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Б б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Vista\Documents\TatarTelleZaman\IMAGES\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4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П п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738301"/>
            <a:ext cx="6500858" cy="433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Э э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646" y="1571612"/>
            <a:ext cx="6937816" cy="4625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Й й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29539"/>
            <a:ext cx="6929486" cy="461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Е е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4"/>
            <a:ext cx="6528248" cy="435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9001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Җ җ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Z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647" y="1571612"/>
            <a:ext cx="6937814" cy="4625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Vista\Documents\TatarTelleZaman\IMAGES\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72417"/>
            <a:ext cx="6278214" cy="418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Ч ч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Vista\Documents\TatarTelleZaman\IMAGES\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1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О о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ista\Documents\TatarTelleZaman\IMAGES\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89" y="1500173"/>
            <a:ext cx="6759221" cy="450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Х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Vista\Documents\TatarTelleZaman\IMAGES\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700808"/>
            <a:ext cx="694877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Һ һ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4"/>
            <a:ext cx="7000924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Ц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Vista\Documents\TatarTelleZaman\IMAGES\T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720041"/>
            <a:ext cx="6909568" cy="444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Ф ф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24791"/>
            <a:ext cx="6671122" cy="444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Щ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S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24792"/>
            <a:ext cx="6786609" cy="452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Я я</a:t>
            </a:r>
            <a:endParaRPr lang="ru-RU" sz="9600" dirty="0"/>
          </a:p>
        </p:txBody>
      </p:sp>
      <p:pic>
        <p:nvPicPr>
          <p:cNvPr id="4" name="Picture 2" descr="C:\Users\Vista\Documents\TatarTelleZaman\IMAGES\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1"/>
            <a:ext cx="7000924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ista\Documents\TatarTelleZaman\IMAGES\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72416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Нечкәлек һәм аеру билгесе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Vista\Documents\TatarTelleZaman\IMAGES\MGK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5272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Калынлык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һәм аеру билгесе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Vista\Documents\TatarTelleZaman\IMAGES\TV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8848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114536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Ө ө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Vista\Documents\TatarTelleZaman\IMAGES\Y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720042"/>
            <a:ext cx="6635404" cy="442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ista\Documents\TatarTelleZaman\IMAGES\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88" y="1500174"/>
            <a:ext cx="7286677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ң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sta\Documents\TatarTelleZaman\IMAGES\N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5"/>
            <a:ext cx="7064033" cy="4709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274638"/>
            <a:ext cx="2043098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И и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ista\Documents\TatarTelleZaman\IMAGES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72416"/>
            <a:ext cx="6786610" cy="4524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Ы 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Vista\Documents\TatarTelleZaman\IMAGES\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>
            <a:noAutofit/>
          </a:bodyPr>
          <a:lstStyle/>
          <a:p>
            <a:r>
              <a:rPr lang="tt-RU" sz="9600" dirty="0" smtClean="0">
                <a:latin typeface="Times New Roman" pitchFamily="18" charset="0"/>
                <a:cs typeface="Times New Roman" pitchFamily="18" charset="0"/>
              </a:rPr>
              <a:t>Т т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ista\Documents\TatarTelleZaman\IMAGES\CHIK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7165"/>
            <a:ext cx="6742562" cy="449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83</Words>
  <Application>Microsoft Office PowerPoint</Application>
  <PresentationFormat>Экран (4:3)</PresentationFormat>
  <Paragraphs>38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А а</vt:lpstr>
      <vt:lpstr>Ә ә</vt:lpstr>
      <vt:lpstr>О о</vt:lpstr>
      <vt:lpstr>Ө ө</vt:lpstr>
      <vt:lpstr>Н н</vt:lpstr>
      <vt:lpstr>ң</vt:lpstr>
      <vt:lpstr>И и</vt:lpstr>
      <vt:lpstr>Ы ы</vt:lpstr>
      <vt:lpstr>Т т</vt:lpstr>
      <vt:lpstr>У у</vt:lpstr>
      <vt:lpstr>              Ү ү</vt:lpstr>
      <vt:lpstr>К к</vt:lpstr>
      <vt:lpstr>Л л</vt:lpstr>
      <vt:lpstr>С с</vt:lpstr>
      <vt:lpstr>Р р</vt:lpstr>
      <vt:lpstr>М м</vt:lpstr>
      <vt:lpstr>В в</vt:lpstr>
      <vt:lpstr>Г г</vt:lpstr>
      <vt:lpstr>Д д</vt:lpstr>
      <vt:lpstr>З з</vt:lpstr>
      <vt:lpstr>Б б</vt:lpstr>
      <vt:lpstr>П п</vt:lpstr>
      <vt:lpstr>Э э</vt:lpstr>
      <vt:lpstr>Й й</vt:lpstr>
      <vt:lpstr>Е е</vt:lpstr>
      <vt:lpstr>Ж ж</vt:lpstr>
      <vt:lpstr>Җ җ</vt:lpstr>
      <vt:lpstr>                                                Ш ш</vt:lpstr>
      <vt:lpstr>Ч ч</vt:lpstr>
      <vt:lpstr>                  Х х</vt:lpstr>
      <vt:lpstr>Һ һ</vt:lpstr>
      <vt:lpstr>                                                    Ц ц</vt:lpstr>
      <vt:lpstr>Ф ф</vt:lpstr>
      <vt:lpstr>Щ щ</vt:lpstr>
      <vt:lpstr>Я я</vt:lpstr>
      <vt:lpstr>Ю ю</vt:lpstr>
      <vt:lpstr>Нечкәлек һәм аеру билгесе</vt:lpstr>
      <vt:lpstr>Калынлык һәм аеру билгесе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а</dc:title>
  <dc:creator>Vista</dc:creator>
  <cp:lastModifiedBy>Админ</cp:lastModifiedBy>
  <cp:revision>14</cp:revision>
  <dcterms:created xsi:type="dcterms:W3CDTF">2011-10-02T16:21:49Z</dcterms:created>
  <dcterms:modified xsi:type="dcterms:W3CDTF">2012-04-25T14:24:49Z</dcterms:modified>
</cp:coreProperties>
</file>