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3" r:id="rId7"/>
    <p:sldId id="264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6BF2A-1E75-42CD-8064-0F934A071D14}" type="datetimeFigureOut">
              <a:rPr lang="ru-RU" smtClean="0"/>
              <a:pPr/>
              <a:t>10.04.2012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9BEC2-87E5-474B-9E63-5DFB976CC9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6BF2A-1E75-42CD-8064-0F934A071D14}" type="datetimeFigureOut">
              <a:rPr lang="ru-RU" smtClean="0"/>
              <a:pPr/>
              <a:t>10.04.2012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9BEC2-87E5-474B-9E63-5DFB976CC9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6BF2A-1E75-42CD-8064-0F934A071D14}" type="datetimeFigureOut">
              <a:rPr lang="ru-RU" smtClean="0"/>
              <a:pPr/>
              <a:t>10.04.2012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9BEC2-87E5-474B-9E63-5DFB976CC9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6BF2A-1E75-42CD-8064-0F934A071D14}" type="datetimeFigureOut">
              <a:rPr lang="ru-RU" smtClean="0"/>
              <a:pPr/>
              <a:t>10.04.2012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9BEC2-87E5-474B-9E63-5DFB976CC9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6BF2A-1E75-42CD-8064-0F934A071D14}" type="datetimeFigureOut">
              <a:rPr lang="ru-RU" smtClean="0"/>
              <a:pPr/>
              <a:t>10.04.2012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9BEC2-87E5-474B-9E63-5DFB976CC9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6BF2A-1E75-42CD-8064-0F934A071D14}" type="datetimeFigureOut">
              <a:rPr lang="ru-RU" smtClean="0"/>
              <a:pPr/>
              <a:t>10.04.2012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9BEC2-87E5-474B-9E63-5DFB976CC9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6BF2A-1E75-42CD-8064-0F934A071D14}" type="datetimeFigureOut">
              <a:rPr lang="ru-RU" smtClean="0"/>
              <a:pPr/>
              <a:t>10.04.2012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9BEC2-87E5-474B-9E63-5DFB976CC9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6BF2A-1E75-42CD-8064-0F934A071D14}" type="datetimeFigureOut">
              <a:rPr lang="ru-RU" smtClean="0"/>
              <a:pPr/>
              <a:t>10.04.2012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9BEC2-87E5-474B-9E63-5DFB976CC9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6BF2A-1E75-42CD-8064-0F934A071D14}" type="datetimeFigureOut">
              <a:rPr lang="ru-RU" smtClean="0"/>
              <a:pPr/>
              <a:t>10.04.2012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9BEC2-87E5-474B-9E63-5DFB976CC9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6BF2A-1E75-42CD-8064-0F934A071D14}" type="datetimeFigureOut">
              <a:rPr lang="ru-RU" smtClean="0"/>
              <a:pPr/>
              <a:t>10.04.2012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9BEC2-87E5-474B-9E63-5DFB976CC9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6BF2A-1E75-42CD-8064-0F934A071D14}" type="datetimeFigureOut">
              <a:rPr lang="ru-RU" smtClean="0"/>
              <a:pPr/>
              <a:t>10.04.2012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669BEC2-87E5-474B-9E63-5DFB976CC9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A26BF2A-1E75-42CD-8064-0F934A071D14}" type="datetimeFigureOut">
              <a:rPr lang="ru-RU" smtClean="0"/>
              <a:pPr/>
              <a:t>10.04.2012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669BEC2-87E5-474B-9E63-5DFB976CC989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кат на лыж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500042"/>
            <a:ext cx="3971924" cy="3000396"/>
          </a:xfrm>
          <a:prstGeom prst="rect">
            <a:avLst/>
          </a:prstGeom>
        </p:spPr>
      </p:pic>
      <p:pic>
        <p:nvPicPr>
          <p:cNvPr id="5" name="Рисунок 4" descr="уч.читает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8" y="500042"/>
            <a:ext cx="1638300" cy="2755594"/>
          </a:xfrm>
          <a:prstGeom prst="rect">
            <a:avLst/>
          </a:prstGeom>
        </p:spPr>
      </p:pic>
      <p:pic>
        <p:nvPicPr>
          <p:cNvPr id="6" name="Рисунок 5" descr="смотр теле.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4810" y="3286124"/>
            <a:ext cx="4929190" cy="3429024"/>
          </a:xfrm>
          <a:prstGeom prst="rect">
            <a:avLst/>
          </a:prstGeom>
        </p:spPr>
      </p:pic>
      <p:pic>
        <p:nvPicPr>
          <p:cNvPr id="7" name="Рисунок 6" descr="на зимой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750" y="3214686"/>
            <a:ext cx="3857622" cy="342902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Школ </a:t>
            </a:r>
            <a:r>
              <a:rPr lang="ru-RU" dirty="0" err="1" smtClean="0">
                <a:solidFill>
                  <a:srgbClr val="FFFF00"/>
                </a:solidFill>
              </a:rPr>
              <a:t>деч</a:t>
            </a:r>
            <a:r>
              <a:rPr lang="ru-RU" dirty="0" smtClean="0">
                <a:solidFill>
                  <a:srgbClr val="FFFF00"/>
                </a:solidFill>
              </a:rPr>
              <a:t>  вара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3214686"/>
            <a:ext cx="7854696" cy="1752600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После школы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296152"/>
          </a:xfrm>
        </p:spPr>
        <p:txBody>
          <a:bodyPr>
            <a:normAutofit/>
          </a:bodyPr>
          <a:lstStyle/>
          <a:p>
            <a:r>
              <a:rPr lang="ru-RU" sz="3600" dirty="0" err="1" smtClean="0">
                <a:solidFill>
                  <a:schemeClr val="tx1"/>
                </a:solidFill>
              </a:rPr>
              <a:t>Ече</a:t>
            </a:r>
            <a:r>
              <a:rPr lang="ru-RU" sz="3600" dirty="0" smtClean="0">
                <a:solidFill>
                  <a:schemeClr val="tx1"/>
                </a:solidFill>
              </a:rPr>
              <a:t> </a:t>
            </a:r>
            <a:r>
              <a:rPr lang="ru-RU" sz="3600" dirty="0" err="1" smtClean="0">
                <a:solidFill>
                  <a:schemeClr val="tx1"/>
                </a:solidFill>
              </a:rPr>
              <a:t>дене</a:t>
            </a:r>
            <a:r>
              <a:rPr lang="ru-RU" sz="3600" dirty="0" smtClean="0">
                <a:solidFill>
                  <a:schemeClr val="tx1"/>
                </a:solidFill>
              </a:rPr>
              <a:t> </a:t>
            </a:r>
            <a:r>
              <a:rPr lang="ru-RU" sz="3600" dirty="0" err="1" smtClean="0">
                <a:solidFill>
                  <a:schemeClr val="tx1"/>
                </a:solidFill>
              </a:rPr>
              <a:t>мунчалтем</a:t>
            </a:r>
            <a:r>
              <a:rPr lang="ru-RU" sz="3600" dirty="0" smtClean="0">
                <a:solidFill>
                  <a:schemeClr val="tx1"/>
                </a:solidFill>
              </a:rPr>
              <a:t>  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зима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000240"/>
            <a:ext cx="8143932" cy="48577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714356"/>
            <a:ext cx="8305800" cy="11430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1"/>
                </a:solidFill>
              </a:rPr>
              <a:t>Книгам лудам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читаю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5" y="1785926"/>
            <a:ext cx="7143750" cy="507207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err="1" smtClean="0">
                <a:solidFill>
                  <a:schemeClr val="tx1"/>
                </a:solidFill>
              </a:rPr>
              <a:t>Телевизорым</a:t>
            </a:r>
            <a:r>
              <a:rPr lang="ru-RU" sz="3600" dirty="0" smtClean="0">
                <a:solidFill>
                  <a:schemeClr val="tx1"/>
                </a:solidFill>
              </a:rPr>
              <a:t> </a:t>
            </a:r>
            <a:r>
              <a:rPr lang="ru-RU" sz="3600" dirty="0" err="1" smtClean="0">
                <a:solidFill>
                  <a:schemeClr val="tx1"/>
                </a:solidFill>
              </a:rPr>
              <a:t>ончем</a:t>
            </a:r>
            <a:r>
              <a:rPr lang="ru-RU" sz="3600" dirty="0" smtClean="0">
                <a:solidFill>
                  <a:schemeClr val="tx1"/>
                </a:solidFill>
              </a:rPr>
              <a:t>.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3" name="Рисунок 2" descr="смотр теле.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000240"/>
            <a:ext cx="7620000" cy="457203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1"/>
                </a:solidFill>
              </a:rPr>
              <a:t>Модам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зим игр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794" y="1857364"/>
            <a:ext cx="4357718" cy="414340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081838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1"/>
                </a:solidFill>
              </a:rPr>
              <a:t>Школ </a:t>
            </a:r>
            <a:r>
              <a:rPr lang="ru-RU" sz="3600" dirty="0" err="1" smtClean="0">
                <a:solidFill>
                  <a:schemeClr val="tx1"/>
                </a:solidFill>
              </a:rPr>
              <a:t>деч</a:t>
            </a:r>
            <a:r>
              <a:rPr lang="ru-RU" sz="3600" dirty="0" smtClean="0">
                <a:solidFill>
                  <a:schemeClr val="tx1"/>
                </a:solidFill>
              </a:rPr>
              <a:t> вара </a:t>
            </a:r>
            <a:r>
              <a:rPr lang="ru-RU" sz="3600" dirty="0" err="1" smtClean="0">
                <a:solidFill>
                  <a:schemeClr val="tx1"/>
                </a:solidFill>
              </a:rPr>
              <a:t>тый</a:t>
            </a:r>
            <a:r>
              <a:rPr lang="ru-RU" sz="3600" dirty="0" smtClean="0">
                <a:solidFill>
                  <a:schemeClr val="tx1"/>
                </a:solidFill>
              </a:rPr>
              <a:t> </a:t>
            </a:r>
            <a:r>
              <a:rPr lang="ru-RU" sz="3600" dirty="0" err="1" smtClean="0">
                <a:solidFill>
                  <a:srgbClr val="FF0000"/>
                </a:solidFill>
              </a:rPr>
              <a:t>мом</a:t>
            </a:r>
            <a:r>
              <a:rPr lang="ru-RU" sz="3600" dirty="0" smtClean="0">
                <a:solidFill>
                  <a:srgbClr val="FF0000"/>
                </a:solidFill>
              </a:rPr>
              <a:t> </a:t>
            </a:r>
            <a:r>
              <a:rPr lang="ru-RU" sz="3600" dirty="0" err="1" smtClean="0">
                <a:solidFill>
                  <a:srgbClr val="FF0000"/>
                </a:solidFill>
              </a:rPr>
              <a:t>ыштет</a:t>
            </a:r>
            <a:r>
              <a:rPr lang="ru-RU" sz="3600" dirty="0" smtClean="0">
                <a:solidFill>
                  <a:srgbClr val="FF0000"/>
                </a:solidFill>
              </a:rPr>
              <a:t>?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PA20017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857364"/>
            <a:ext cx="9001156" cy="6286519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91</TotalTime>
  <Words>21</Words>
  <Application>Microsoft Office PowerPoint</Application>
  <PresentationFormat>Экран (4:3)</PresentationFormat>
  <Paragraphs>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Поток</vt:lpstr>
      <vt:lpstr>Слайд 1</vt:lpstr>
      <vt:lpstr>Школ деч  вара</vt:lpstr>
      <vt:lpstr>Ече дене мунчалтем  </vt:lpstr>
      <vt:lpstr>Книгам лудам</vt:lpstr>
      <vt:lpstr>Телевизорым ончем.</vt:lpstr>
      <vt:lpstr>Модам</vt:lpstr>
      <vt:lpstr>Школ деч вара тый мом ыштет?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Сергей</dc:creator>
  <cp:lastModifiedBy>Сергей</cp:lastModifiedBy>
  <cp:revision>12</cp:revision>
  <dcterms:created xsi:type="dcterms:W3CDTF">2005-12-31T22:07:15Z</dcterms:created>
  <dcterms:modified xsi:type="dcterms:W3CDTF">2012-04-10T18:31:23Z</dcterms:modified>
</cp:coreProperties>
</file>