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7;&#1077;&#1084;&#1080;&#1085;&#1072;&#1088;%20&#1085;&#1086;&#1103;&#1073;&#1088;&#1100;%202014\govi-havana-sunset-(best-muzon.ru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7;&#1077;&#1084;&#1080;&#1085;&#1072;&#1088;%20&#1085;&#1086;&#1103;&#1073;&#1088;&#1100;%202014\018_Chet%20Atkins%20-%20Ave%20Maria.mp3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7;&#1077;&#1084;&#1080;&#1085;&#1072;&#1088;%20&#1085;&#1086;&#1103;&#1073;&#1088;&#1100;%202014\vvv.wav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runica.ru/uploads/posts/2013-03/1363520834_f_18063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953530" cy="6715148"/>
          </a:xfrm>
          <a:prstGeom prst="rect">
            <a:avLst/>
          </a:prstGeom>
          <a:noFill/>
        </p:spPr>
      </p:pic>
      <p:pic>
        <p:nvPicPr>
          <p:cNvPr id="5" name="govi-havana-sunset-(best-muzon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ladyok.ru/images/rosa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238750" cy="35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edemiya.info/pics/910abbe1c971_10E06/smell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194451"/>
            <a:ext cx="5500694" cy="366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health.sarbc.ru/UserFiles/Image/LOR/20061/GS125004B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643314"/>
            <a:ext cx="2038350" cy="305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inoskaz.com/wp-content/uploads/2009/10/11-%D0%BE%D0%BA%D1%82%D1%8F%D0%B1%D1%80%D1%8F-22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42852"/>
            <a:ext cx="235745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supersadovod.ru/wp-content/uploads/2012/10/Aromatizirovannyie-vann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6096000" cy="393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photo.bestgarden.ru/img/photo/217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21842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omenparadise.ru/uploads/posts/2011-02/1326917596_efirnye-mas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71477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go4.imgsmail.ru/imgpreview?key=19f719978787e53d&amp;mb=imgdb_preview_6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392270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normal_Nezabud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42852"/>
            <a:ext cx="4579880" cy="343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1191527596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86912"/>
            <a:ext cx="4286279" cy="298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IMG_08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358246" cy="6761112"/>
          </a:xfrm>
          <a:prstGeom prst="rect">
            <a:avLst/>
          </a:prstGeom>
          <a:noFill/>
          <a:ln w="76200">
            <a:solidFill>
              <a:srgbClr val="990099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018_Chet Atkins - Ave Mari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14364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0_5e24_5b6392f_XL"/>
          <p:cNvPicPr>
            <a:picLocks noChangeAspect="1" noChangeArrowheads="1"/>
          </p:cNvPicPr>
          <p:nvPr/>
        </p:nvPicPr>
        <p:blipFill>
          <a:blip r:embed="rId3"/>
          <a:srcRect r="-113"/>
          <a:stretch>
            <a:fillRect/>
          </a:stretch>
        </p:blipFill>
        <p:spPr bwMode="auto">
          <a:xfrm>
            <a:off x="0" y="428604"/>
            <a:ext cx="9144000" cy="5500726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vvv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6143644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g-fotki.yandex.ru/get/6701/39663434.37a/0_8853c_f572042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9982"/>
            <a:ext cx="8715404" cy="6798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0</Words>
  <PresentationFormat>Экран (4:3)</PresentationFormat>
  <Paragraphs>0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27</cp:revision>
  <dcterms:modified xsi:type="dcterms:W3CDTF">2014-12-16T20:00:35Z</dcterms:modified>
</cp:coreProperties>
</file>