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870" autoAdjust="0"/>
    <p:restoredTop sz="94717" autoAdjust="0"/>
  </p:normalViewPr>
  <p:slideViewPr>
    <p:cSldViewPr>
      <p:cViewPr>
        <p:scale>
          <a:sx n="100" d="100"/>
          <a:sy n="100" d="100"/>
        </p:scale>
        <p:origin x="-55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11513-8341-4408-80D6-BC523815D74A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CC3A6-EA5B-46DA-B967-C67202A03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CC3A6-EA5B-46DA-B967-C67202A03D2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DB5EA19-A3EF-4556-95B0-AD1D5A55FCF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986128-E2B5-4C98-ADA6-F7489C9CB0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5EA19-A3EF-4556-95B0-AD1D5A55FCF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86128-E2B5-4C98-ADA6-F7489C9CB0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DB5EA19-A3EF-4556-95B0-AD1D5A55FCF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986128-E2B5-4C98-ADA6-F7489C9CB0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5EA19-A3EF-4556-95B0-AD1D5A55FCF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86128-E2B5-4C98-ADA6-F7489C9CB0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DB5EA19-A3EF-4556-95B0-AD1D5A55FCF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0986128-E2B5-4C98-ADA6-F7489C9CB0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5EA19-A3EF-4556-95B0-AD1D5A55FCF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86128-E2B5-4C98-ADA6-F7489C9CB0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5EA19-A3EF-4556-95B0-AD1D5A55FCF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86128-E2B5-4C98-ADA6-F7489C9CB0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5EA19-A3EF-4556-95B0-AD1D5A55FCF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86128-E2B5-4C98-ADA6-F7489C9CB0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DB5EA19-A3EF-4556-95B0-AD1D5A55FCF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86128-E2B5-4C98-ADA6-F7489C9CB0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5EA19-A3EF-4556-95B0-AD1D5A55FCF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86128-E2B5-4C98-ADA6-F7489C9CB0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5EA19-A3EF-4556-95B0-AD1D5A55FCF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86128-E2B5-4C98-ADA6-F7489C9CB0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DB5EA19-A3EF-4556-95B0-AD1D5A55FCF4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986128-E2B5-4C98-ADA6-F7489C9CB0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42;&#1077;&#1088;&#1072;\&#1052;&#1072;&#1088;&#1080;&#1081;&#1089;&#1082;&#1080;&#1077;\014%20&#1057;&#1051;&#1040;&#1042;&#1048;&#1053;%20&#1054;&#1083;&#1077;&#1075;%20-%20&#1069;&#1088;&#1077;%20&#1082;&#1086;&#1082;&#1090;&#1099;&#1085;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Спорт </a:t>
            </a:r>
            <a:r>
              <a:rPr lang="ru-RU" dirty="0" err="1" smtClean="0"/>
              <a:t>дене</a:t>
            </a:r>
            <a:r>
              <a:rPr lang="ru-RU" dirty="0" smtClean="0"/>
              <a:t> </a:t>
            </a:r>
            <a:r>
              <a:rPr lang="ru-RU" dirty="0" err="1" smtClean="0"/>
              <a:t>келшымаш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Спорт- </a:t>
            </a:r>
            <a:r>
              <a:rPr lang="ru-RU" dirty="0" err="1" smtClean="0"/>
              <a:t>тиде</a:t>
            </a:r>
            <a:r>
              <a:rPr lang="ru-RU" dirty="0" smtClean="0"/>
              <a:t> </a:t>
            </a:r>
            <a:r>
              <a:rPr lang="ru-RU" dirty="0" err="1" smtClean="0"/>
              <a:t>тазалык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014 СЛАВИН Олег - Эре кокты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8" name="014 СЛАВИН Олег - Эре кокты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numSld="999">
                <p:cTn id="1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СЛОВА.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Спорт-</a:t>
            </a:r>
          </a:p>
          <a:p>
            <a:r>
              <a:rPr lang="ru-RU" dirty="0" err="1" smtClean="0"/>
              <a:t>Спортсмен-влак</a:t>
            </a:r>
            <a:r>
              <a:rPr lang="ru-RU" dirty="0" smtClean="0"/>
              <a:t>- спортсмены.</a:t>
            </a:r>
          </a:p>
          <a:p>
            <a:r>
              <a:rPr lang="ru-RU" dirty="0" smtClean="0"/>
              <a:t>Тале </a:t>
            </a:r>
            <a:r>
              <a:rPr lang="ru-RU" dirty="0" err="1" smtClean="0"/>
              <a:t>спортсмен-быстрый</a:t>
            </a:r>
            <a:r>
              <a:rPr lang="ru-RU" dirty="0" smtClean="0"/>
              <a:t> </a:t>
            </a:r>
            <a:r>
              <a:rPr lang="ru-RU" dirty="0" smtClean="0"/>
              <a:t>спортсмен.</a:t>
            </a:r>
          </a:p>
          <a:p>
            <a:r>
              <a:rPr lang="ru-RU" dirty="0" err="1" smtClean="0">
                <a:latin typeface="Mari-New York"/>
              </a:rPr>
              <a:t>™</a:t>
            </a:r>
            <a:r>
              <a:rPr lang="ru-RU" dirty="0" err="1" smtClean="0"/>
              <a:t>чашат-соревнуются</a:t>
            </a:r>
            <a:endParaRPr lang="ru-RU" dirty="0" smtClean="0"/>
          </a:p>
          <a:p>
            <a:r>
              <a:rPr lang="ru-RU" dirty="0" err="1" smtClean="0"/>
              <a:t>Куржталыт-бегают</a:t>
            </a:r>
            <a:endParaRPr lang="ru-RU" dirty="0" smtClean="0"/>
          </a:p>
          <a:p>
            <a:r>
              <a:rPr lang="ru-RU" dirty="0" smtClean="0"/>
              <a:t>Футбол </a:t>
            </a:r>
            <a:r>
              <a:rPr lang="ru-RU" dirty="0" err="1" smtClean="0"/>
              <a:t>дене</a:t>
            </a:r>
            <a:r>
              <a:rPr lang="ru-RU" dirty="0" smtClean="0"/>
              <a:t> </a:t>
            </a:r>
            <a:r>
              <a:rPr lang="ru-RU" dirty="0" err="1" smtClean="0"/>
              <a:t>модыт-играют</a:t>
            </a:r>
            <a:r>
              <a:rPr lang="ru-RU" dirty="0" smtClean="0"/>
              <a:t> в футбол.</a:t>
            </a:r>
          </a:p>
          <a:p>
            <a:r>
              <a:rPr lang="ru-RU" dirty="0" smtClean="0"/>
              <a:t>Физкультур </a:t>
            </a:r>
            <a:r>
              <a:rPr lang="ru-RU" dirty="0" err="1" smtClean="0"/>
              <a:t>туныктышо-учитель</a:t>
            </a:r>
            <a:r>
              <a:rPr lang="ru-RU" dirty="0" smtClean="0"/>
              <a:t> физкультуры.</a:t>
            </a:r>
          </a:p>
          <a:p>
            <a:r>
              <a:rPr lang="ru-RU" dirty="0" err="1" smtClean="0"/>
              <a:t>Мый</a:t>
            </a:r>
            <a:r>
              <a:rPr lang="ru-RU" dirty="0" smtClean="0"/>
              <a:t> </a:t>
            </a:r>
            <a:r>
              <a:rPr lang="ru-RU" dirty="0" err="1" smtClean="0"/>
              <a:t>куржталам-я</a:t>
            </a:r>
            <a:r>
              <a:rPr lang="ru-RU" dirty="0" smtClean="0"/>
              <a:t> бегаю.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Спряжение глагола.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Мый</a:t>
            </a:r>
            <a:r>
              <a:rPr lang="ru-RU" dirty="0" smtClean="0"/>
              <a:t> </a:t>
            </a:r>
            <a:r>
              <a:rPr lang="ru-RU" dirty="0" err="1" smtClean="0"/>
              <a:t>куржталам,модам</a:t>
            </a:r>
            <a:r>
              <a:rPr lang="ru-RU" dirty="0" smtClean="0"/>
              <a:t>,</a:t>
            </a:r>
            <a:r>
              <a:rPr lang="en-US" dirty="0" smtClean="0">
                <a:latin typeface="Sylfaen"/>
              </a:rPr>
              <a:t>ÿ</a:t>
            </a:r>
            <a:r>
              <a:rPr lang="ru-RU" dirty="0" err="1" smtClean="0"/>
              <a:t>чашем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Тый</a:t>
            </a:r>
            <a:r>
              <a:rPr lang="ru-RU" dirty="0" smtClean="0"/>
              <a:t> </a:t>
            </a:r>
            <a:r>
              <a:rPr lang="ru-RU" dirty="0" err="1" smtClean="0"/>
              <a:t>куржталат,модат</a:t>
            </a:r>
            <a:r>
              <a:rPr lang="ru-RU" dirty="0" smtClean="0"/>
              <a:t>,</a:t>
            </a:r>
            <a:r>
              <a:rPr lang="en-US" dirty="0" smtClean="0">
                <a:latin typeface="Sylfaen"/>
              </a:rPr>
              <a:t>ÿ</a:t>
            </a:r>
            <a:r>
              <a:rPr lang="ru-RU" dirty="0" err="1" smtClean="0"/>
              <a:t>чашет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Тудо</a:t>
            </a:r>
            <a:r>
              <a:rPr lang="ru-RU" dirty="0" smtClean="0"/>
              <a:t> </a:t>
            </a:r>
            <a:r>
              <a:rPr lang="ru-RU" dirty="0" err="1" smtClean="0"/>
              <a:t>куржталеш</a:t>
            </a:r>
            <a:r>
              <a:rPr lang="ru-RU" dirty="0" smtClean="0"/>
              <a:t>, </a:t>
            </a:r>
            <a:r>
              <a:rPr lang="ru-RU" dirty="0" err="1" smtClean="0"/>
              <a:t>модеш</a:t>
            </a:r>
            <a:r>
              <a:rPr lang="ru-RU" dirty="0" smtClean="0"/>
              <a:t>,</a:t>
            </a:r>
            <a:r>
              <a:rPr lang="en-US" dirty="0" smtClean="0">
                <a:latin typeface="Sylfaen"/>
              </a:rPr>
              <a:t>ÿ</a:t>
            </a:r>
            <a:r>
              <a:rPr lang="ru-RU" dirty="0" smtClean="0"/>
              <a:t>чаша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Мый</a:t>
            </a:r>
            <a:r>
              <a:rPr lang="ru-RU" dirty="0" smtClean="0"/>
              <a:t> футбол </a:t>
            </a:r>
            <a:r>
              <a:rPr lang="ru-RU" dirty="0" err="1" smtClean="0"/>
              <a:t>дене</a:t>
            </a:r>
            <a:r>
              <a:rPr lang="ru-RU" dirty="0" smtClean="0"/>
              <a:t> (</a:t>
            </a:r>
            <a:r>
              <a:rPr lang="ru-RU" dirty="0" err="1" smtClean="0"/>
              <a:t>модаш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Тый</a:t>
            </a:r>
            <a:r>
              <a:rPr lang="ru-RU" dirty="0" smtClean="0"/>
              <a:t> хоккей </a:t>
            </a:r>
            <a:r>
              <a:rPr lang="ru-RU" dirty="0" err="1" smtClean="0"/>
              <a:t>дене</a:t>
            </a:r>
            <a:r>
              <a:rPr lang="ru-RU" dirty="0" smtClean="0"/>
              <a:t>(</a:t>
            </a:r>
            <a:r>
              <a:rPr lang="ru-RU" dirty="0" err="1" smtClean="0"/>
              <a:t>модаш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Тудо</a:t>
            </a:r>
            <a:r>
              <a:rPr lang="ru-RU" dirty="0" smtClean="0"/>
              <a:t> </a:t>
            </a:r>
            <a:r>
              <a:rPr lang="ru-RU" dirty="0" err="1" smtClean="0"/>
              <a:t>стадионышто</a:t>
            </a:r>
            <a:r>
              <a:rPr lang="ru-RU" dirty="0" smtClean="0"/>
              <a:t>(</a:t>
            </a:r>
            <a:r>
              <a:rPr lang="ru-RU" dirty="0" err="1" smtClean="0"/>
              <a:t>куржталаш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Мый</a:t>
            </a:r>
            <a:r>
              <a:rPr lang="ru-RU" dirty="0" smtClean="0"/>
              <a:t> </a:t>
            </a:r>
            <a:r>
              <a:rPr lang="ru-RU" dirty="0" err="1" smtClean="0"/>
              <a:t>спортзалыште</a:t>
            </a:r>
            <a:r>
              <a:rPr lang="ru-RU" dirty="0" smtClean="0"/>
              <a:t>(</a:t>
            </a:r>
            <a:r>
              <a:rPr lang="ru-RU" dirty="0" err="1" smtClean="0"/>
              <a:t>куржталаш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Спортсмен </a:t>
            </a:r>
            <a:r>
              <a:rPr lang="ru-RU" dirty="0" err="1" smtClean="0"/>
              <a:t>талын</a:t>
            </a:r>
            <a:r>
              <a:rPr lang="ru-RU" dirty="0" smtClean="0"/>
              <a:t>(</a:t>
            </a:r>
            <a:r>
              <a:rPr lang="ru-RU" dirty="0" err="1" smtClean="0"/>
              <a:t>куржталаш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Йоча</a:t>
            </a:r>
            <a:r>
              <a:rPr lang="ru-RU" dirty="0" smtClean="0"/>
              <a:t> –</a:t>
            </a:r>
            <a:r>
              <a:rPr lang="ru-RU" dirty="0" err="1" smtClean="0"/>
              <a:t>влак</a:t>
            </a:r>
            <a:r>
              <a:rPr lang="ru-RU" dirty="0" smtClean="0"/>
              <a:t> </a:t>
            </a:r>
            <a:r>
              <a:rPr lang="ru-RU" dirty="0" err="1" smtClean="0"/>
              <a:t>мом</a:t>
            </a:r>
            <a:r>
              <a:rPr lang="ru-RU" dirty="0" smtClean="0"/>
              <a:t> </a:t>
            </a:r>
            <a:r>
              <a:rPr lang="ru-RU" dirty="0" err="1" smtClean="0"/>
              <a:t>ыштат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>С</a:t>
            </a:r>
            <a:r>
              <a:rPr lang="en-US" dirty="0" smtClean="0">
                <a:latin typeface="Sylfaen"/>
              </a:rPr>
              <a:t>ÿ</a:t>
            </a:r>
            <a:r>
              <a:rPr lang="ru-RU" dirty="0" err="1" smtClean="0"/>
              <a:t>ретыште</a:t>
            </a:r>
            <a:r>
              <a:rPr lang="ru-RU" dirty="0" smtClean="0"/>
              <a:t> </a:t>
            </a:r>
            <a:r>
              <a:rPr lang="ru-RU" dirty="0" err="1" smtClean="0"/>
              <a:t>мыняр</a:t>
            </a:r>
            <a:r>
              <a:rPr lang="ru-RU" dirty="0" smtClean="0"/>
              <a:t> </a:t>
            </a:r>
            <a:r>
              <a:rPr lang="ru-RU" dirty="0" err="1" smtClean="0"/>
              <a:t>йоча</a:t>
            </a:r>
            <a:r>
              <a:rPr lang="ru-RU" dirty="0" smtClean="0"/>
              <a:t>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СПОРТ- </a:t>
            </a:r>
            <a:r>
              <a:rPr lang="ru-RU" dirty="0" err="1" smtClean="0"/>
              <a:t>тиде</a:t>
            </a:r>
            <a:r>
              <a:rPr lang="ru-RU" dirty="0" smtClean="0"/>
              <a:t> </a:t>
            </a:r>
            <a:r>
              <a:rPr lang="ru-RU" dirty="0" err="1" smtClean="0"/>
              <a:t>тазалык</a:t>
            </a:r>
            <a:r>
              <a:rPr lang="ru-RU" dirty="0" smtClean="0"/>
              <a:t>,</a:t>
            </a:r>
          </a:p>
          <a:p>
            <a:r>
              <a:rPr lang="ru-RU" dirty="0" smtClean="0"/>
              <a:t>Спорт- </a:t>
            </a:r>
            <a:r>
              <a:rPr lang="ru-RU" dirty="0" err="1" smtClean="0"/>
              <a:t>тиде</a:t>
            </a:r>
            <a:r>
              <a:rPr lang="ru-RU" dirty="0" smtClean="0"/>
              <a:t> </a:t>
            </a:r>
            <a:r>
              <a:rPr lang="ru-RU" dirty="0" err="1" smtClean="0"/>
              <a:t>вий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Рисунок 4" descr="Scan10001.BMP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lum bright="-40000" contrast="40000"/>
          </a:blip>
          <a:srcRect l="14629" r="14629"/>
          <a:stretch>
            <a:fillRect/>
          </a:stretch>
        </p:blipFill>
        <p:spPr>
          <a:xfrm rot="5400000" flipV="1">
            <a:off x="714348" y="1000108"/>
            <a:ext cx="4206240" cy="4206240"/>
          </a:xfrm>
          <a:ln>
            <a:solidFill>
              <a:srgbClr val="7030A0"/>
            </a:solidFill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</a:t>
            </a:r>
            <a:r>
              <a:rPr lang="ru-RU" dirty="0" err="1" smtClean="0">
                <a:latin typeface="Mari-New York"/>
              </a:rPr>
              <a:t>™</a:t>
            </a:r>
            <a:r>
              <a:rPr lang="ru-RU" dirty="0" err="1" smtClean="0"/>
              <a:t>ретыште</a:t>
            </a:r>
            <a:r>
              <a:rPr lang="ru-RU" dirty="0" smtClean="0"/>
              <a:t> к</a:t>
            </a:r>
            <a:r>
              <a:rPr lang="en-US" dirty="0" smtClean="0"/>
              <a:t>Ö</a:t>
            </a:r>
            <a:r>
              <a:rPr lang="ru-RU" dirty="0" smtClean="0"/>
              <a:t>? </a:t>
            </a:r>
            <a:r>
              <a:rPr lang="ru-RU" dirty="0" err="1" smtClean="0"/>
              <a:t>Нуно</a:t>
            </a:r>
            <a:r>
              <a:rPr lang="ru-RU" dirty="0" smtClean="0"/>
              <a:t> </a:t>
            </a:r>
            <a:r>
              <a:rPr lang="ru-RU" dirty="0" err="1" smtClean="0"/>
              <a:t>мом</a:t>
            </a:r>
            <a:r>
              <a:rPr lang="ru-RU" dirty="0" smtClean="0"/>
              <a:t> </a:t>
            </a:r>
            <a:r>
              <a:rPr lang="ru-RU" dirty="0" err="1" smtClean="0"/>
              <a:t>ыштат?С</a:t>
            </a:r>
            <a:r>
              <a:rPr lang="ru-RU" dirty="0" err="1" smtClean="0">
                <a:latin typeface="Mari-New Journal"/>
              </a:rPr>
              <a:t>ÿ</a:t>
            </a:r>
            <a:r>
              <a:rPr lang="ru-RU" dirty="0" err="1" smtClean="0">
                <a:latin typeface="Mari-New York"/>
              </a:rPr>
              <a:t>™</a:t>
            </a:r>
            <a:r>
              <a:rPr lang="ru-RU" dirty="0" err="1" smtClean="0"/>
              <a:t>ретыште</a:t>
            </a:r>
            <a:r>
              <a:rPr lang="ru-RU" dirty="0" smtClean="0"/>
              <a:t> </a:t>
            </a:r>
            <a:r>
              <a:rPr lang="ru-RU" dirty="0" err="1" smtClean="0"/>
              <a:t>мыняр</a:t>
            </a:r>
            <a:r>
              <a:rPr lang="ru-RU" dirty="0" smtClean="0"/>
              <a:t> хоккеист?</a:t>
            </a:r>
            <a:endParaRPr lang="ru-RU" dirty="0"/>
          </a:p>
        </p:txBody>
      </p:sp>
      <p:pic>
        <p:nvPicPr>
          <p:cNvPr id="4" name="Содержимое 3" descr="Scan1000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3033" y="1609725"/>
            <a:ext cx="3427334" cy="4846638"/>
          </a:xfrm>
          <a:ln>
            <a:solidFill>
              <a:srgbClr val="C00000"/>
            </a:solidFill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Изи</a:t>
            </a:r>
            <a:r>
              <a:rPr lang="ru-RU" dirty="0" smtClean="0"/>
              <a:t> текст.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Спорт- </a:t>
            </a:r>
            <a:r>
              <a:rPr lang="ru-RU" dirty="0" err="1" smtClean="0"/>
              <a:t>тиде</a:t>
            </a:r>
            <a:r>
              <a:rPr lang="ru-RU" dirty="0" smtClean="0"/>
              <a:t> </a:t>
            </a:r>
            <a:r>
              <a:rPr lang="ru-RU" dirty="0" err="1" smtClean="0"/>
              <a:t>тазалык.Мый</a:t>
            </a:r>
            <a:r>
              <a:rPr lang="ru-RU" dirty="0" smtClean="0"/>
              <a:t> </a:t>
            </a:r>
            <a:r>
              <a:rPr lang="ru-RU" dirty="0" err="1" smtClean="0"/>
              <a:t>спортым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en-US" dirty="0" smtClean="0"/>
              <a:t>ö</a:t>
            </a:r>
            <a:r>
              <a:rPr lang="ru-RU" dirty="0" err="1" smtClean="0"/>
              <a:t>ратем.Стадионышто</a:t>
            </a:r>
            <a:r>
              <a:rPr lang="ru-RU" dirty="0" smtClean="0"/>
              <a:t> </a:t>
            </a:r>
            <a:r>
              <a:rPr lang="ru-RU" dirty="0" err="1" smtClean="0"/>
              <a:t>шуко</a:t>
            </a:r>
            <a:r>
              <a:rPr lang="ru-RU" dirty="0" smtClean="0"/>
              <a:t> </a:t>
            </a:r>
            <a:r>
              <a:rPr lang="ru-RU" dirty="0" err="1" smtClean="0"/>
              <a:t>спортсмен-влак.Нуно</a:t>
            </a:r>
            <a:r>
              <a:rPr lang="ru-RU" dirty="0" smtClean="0"/>
              <a:t>  </a:t>
            </a:r>
            <a:r>
              <a:rPr lang="ru-RU" dirty="0" err="1" smtClean="0"/>
              <a:t>куржталыт,</a:t>
            </a:r>
            <a:r>
              <a:rPr lang="ru-RU" dirty="0" err="1" smtClean="0">
                <a:latin typeface="Mari-New Journal"/>
              </a:rPr>
              <a:t>ў</a:t>
            </a:r>
            <a:r>
              <a:rPr lang="ru-RU" dirty="0" err="1" smtClean="0"/>
              <a:t>чашат</a:t>
            </a:r>
            <a:r>
              <a:rPr lang="ru-RU" dirty="0" smtClean="0"/>
              <a:t>, </a:t>
            </a:r>
            <a:r>
              <a:rPr lang="ru-RU" dirty="0" err="1" smtClean="0"/>
              <a:t>модыт.Мый</a:t>
            </a:r>
            <a:endParaRPr lang="ru-RU" dirty="0" smtClean="0"/>
          </a:p>
          <a:p>
            <a:r>
              <a:rPr lang="ru-RU" dirty="0" smtClean="0"/>
              <a:t>ф</a:t>
            </a:r>
            <a:r>
              <a:rPr lang="ru-RU" dirty="0" smtClean="0"/>
              <a:t>утбол </a:t>
            </a:r>
            <a:r>
              <a:rPr lang="ru-RU" dirty="0" err="1" smtClean="0"/>
              <a:t>дене</a:t>
            </a:r>
            <a:r>
              <a:rPr lang="ru-RU" dirty="0" smtClean="0"/>
              <a:t> </a:t>
            </a:r>
            <a:r>
              <a:rPr lang="ru-RU" dirty="0" err="1" smtClean="0"/>
              <a:t>модаш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en-US" dirty="0" smtClean="0"/>
              <a:t>ö</a:t>
            </a:r>
            <a:r>
              <a:rPr lang="ru-RU" dirty="0" err="1" smtClean="0"/>
              <a:t>ратем.Мый</a:t>
            </a:r>
            <a:r>
              <a:rPr lang="ru-RU" dirty="0" smtClean="0"/>
              <a:t> </a:t>
            </a:r>
            <a:r>
              <a:rPr lang="ru-RU" dirty="0" err="1" smtClean="0"/>
              <a:t>стадионышто</a:t>
            </a:r>
            <a:r>
              <a:rPr lang="ru-RU" dirty="0" smtClean="0"/>
              <a:t> </a:t>
            </a:r>
            <a:r>
              <a:rPr lang="ru-RU" dirty="0" err="1" smtClean="0"/>
              <a:t>куржталаш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en-US" dirty="0" smtClean="0"/>
              <a:t>ö</a:t>
            </a:r>
            <a:r>
              <a:rPr lang="ru-RU" dirty="0" err="1" smtClean="0"/>
              <a:t>ратем.Эше</a:t>
            </a:r>
            <a:r>
              <a:rPr lang="ru-RU" dirty="0" smtClean="0"/>
              <a:t> </a:t>
            </a:r>
            <a:r>
              <a:rPr lang="ru-RU" dirty="0" err="1" smtClean="0"/>
              <a:t>мый</a:t>
            </a:r>
            <a:r>
              <a:rPr lang="ru-RU" dirty="0" smtClean="0"/>
              <a:t> телевизор </a:t>
            </a:r>
            <a:r>
              <a:rPr lang="ru-RU" dirty="0" err="1" smtClean="0"/>
              <a:t>дене</a:t>
            </a:r>
            <a:r>
              <a:rPr lang="ru-RU" dirty="0" smtClean="0"/>
              <a:t> </a:t>
            </a:r>
            <a:r>
              <a:rPr lang="ru-RU" dirty="0" err="1" smtClean="0"/>
              <a:t>хоккейым</a:t>
            </a:r>
            <a:r>
              <a:rPr lang="ru-RU" dirty="0" smtClean="0"/>
              <a:t>  </a:t>
            </a:r>
            <a:r>
              <a:rPr lang="ru-RU" dirty="0" err="1" smtClean="0"/>
              <a:t>ончем.Кажне</a:t>
            </a:r>
            <a:r>
              <a:rPr lang="ru-RU" dirty="0" smtClean="0"/>
              <a:t> </a:t>
            </a:r>
            <a:r>
              <a:rPr lang="ru-RU" dirty="0" err="1" smtClean="0"/>
              <a:t>кечын</a:t>
            </a:r>
            <a:r>
              <a:rPr lang="ru-RU" dirty="0" smtClean="0"/>
              <a:t> </a:t>
            </a:r>
            <a:r>
              <a:rPr lang="ru-RU" dirty="0" err="1" smtClean="0"/>
              <a:t>мый</a:t>
            </a:r>
            <a:r>
              <a:rPr lang="ru-RU" dirty="0" smtClean="0"/>
              <a:t> </a:t>
            </a:r>
            <a:r>
              <a:rPr lang="ru-RU" dirty="0" err="1" smtClean="0"/>
              <a:t>зарядкым</a:t>
            </a:r>
            <a:r>
              <a:rPr lang="ru-RU" dirty="0" smtClean="0"/>
              <a:t> </a:t>
            </a:r>
            <a:r>
              <a:rPr lang="ru-RU" dirty="0" err="1" smtClean="0"/>
              <a:t>ыштем.Школышто</a:t>
            </a:r>
            <a:r>
              <a:rPr lang="ru-RU" dirty="0" smtClean="0"/>
              <a:t> </a:t>
            </a:r>
            <a:r>
              <a:rPr lang="ru-RU" dirty="0" err="1" smtClean="0"/>
              <a:t>мый</a:t>
            </a:r>
            <a:r>
              <a:rPr lang="ru-RU" dirty="0" smtClean="0"/>
              <a:t> физкультур </a:t>
            </a:r>
            <a:r>
              <a:rPr lang="ru-RU" dirty="0" err="1" smtClean="0"/>
              <a:t>урокышто</a:t>
            </a:r>
            <a:r>
              <a:rPr lang="ru-RU" dirty="0" smtClean="0"/>
              <a:t> </a:t>
            </a:r>
            <a:r>
              <a:rPr lang="ru-RU" dirty="0" err="1" smtClean="0"/>
              <a:t>куржталам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Ответьте на вопросы по тексту.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1.Тый </a:t>
            </a:r>
            <a:r>
              <a:rPr lang="ru-RU" dirty="0" err="1" smtClean="0"/>
              <a:t>мом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en-US" dirty="0" smtClean="0"/>
              <a:t>ö</a:t>
            </a:r>
            <a:r>
              <a:rPr lang="ru-RU" dirty="0" err="1" smtClean="0"/>
              <a:t>ратет</a:t>
            </a:r>
            <a:r>
              <a:rPr lang="ru-RU" dirty="0" smtClean="0"/>
              <a:t>?</a:t>
            </a:r>
          </a:p>
          <a:p>
            <a:r>
              <a:rPr lang="ru-RU" dirty="0" smtClean="0"/>
              <a:t>2.Физкультур </a:t>
            </a:r>
            <a:r>
              <a:rPr lang="ru-RU" dirty="0" err="1" smtClean="0"/>
              <a:t>урокышто</a:t>
            </a:r>
            <a:r>
              <a:rPr lang="ru-RU" dirty="0" smtClean="0"/>
              <a:t> </a:t>
            </a:r>
            <a:r>
              <a:rPr lang="ru-RU" dirty="0" err="1" smtClean="0"/>
              <a:t>тый</a:t>
            </a:r>
            <a:r>
              <a:rPr lang="ru-RU" dirty="0" smtClean="0"/>
              <a:t> </a:t>
            </a:r>
            <a:r>
              <a:rPr lang="ru-RU" dirty="0" err="1" smtClean="0"/>
              <a:t>мом</a:t>
            </a:r>
            <a:r>
              <a:rPr lang="ru-RU" dirty="0" smtClean="0"/>
              <a:t> </a:t>
            </a:r>
            <a:r>
              <a:rPr lang="ru-RU" dirty="0" err="1" smtClean="0"/>
              <a:t>ыштет</a:t>
            </a:r>
            <a:r>
              <a:rPr lang="ru-RU" dirty="0" smtClean="0"/>
              <a:t>?</a:t>
            </a:r>
          </a:p>
          <a:p>
            <a:r>
              <a:rPr lang="ru-RU" dirty="0" smtClean="0"/>
              <a:t>3.Телевизор </a:t>
            </a:r>
            <a:r>
              <a:rPr lang="ru-RU" dirty="0" err="1" smtClean="0"/>
              <a:t>дене</a:t>
            </a:r>
            <a:r>
              <a:rPr lang="ru-RU" dirty="0" smtClean="0"/>
              <a:t> </a:t>
            </a:r>
            <a:r>
              <a:rPr lang="ru-RU" dirty="0" err="1" smtClean="0"/>
              <a:t>тый</a:t>
            </a:r>
            <a:r>
              <a:rPr lang="ru-RU" dirty="0" smtClean="0"/>
              <a:t> </a:t>
            </a:r>
            <a:r>
              <a:rPr lang="ru-RU" dirty="0" err="1" smtClean="0"/>
              <a:t>мом</a:t>
            </a:r>
            <a:r>
              <a:rPr lang="ru-RU" dirty="0" smtClean="0"/>
              <a:t> </a:t>
            </a:r>
            <a:r>
              <a:rPr lang="ru-RU" dirty="0" err="1" smtClean="0"/>
              <a:t>ончаш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en-US" dirty="0" smtClean="0"/>
              <a:t>ö</a:t>
            </a:r>
            <a:r>
              <a:rPr lang="ru-RU" dirty="0" err="1" smtClean="0"/>
              <a:t>ратет</a:t>
            </a:r>
            <a:r>
              <a:rPr lang="ru-RU" dirty="0" smtClean="0"/>
              <a:t>?</a:t>
            </a:r>
          </a:p>
          <a:p>
            <a:r>
              <a:rPr lang="ru-RU" dirty="0" smtClean="0"/>
              <a:t>4.Стадионышто </a:t>
            </a:r>
            <a:r>
              <a:rPr lang="ru-RU" dirty="0" smtClean="0"/>
              <a:t>к</a:t>
            </a:r>
            <a:r>
              <a:rPr lang="en-US" dirty="0" smtClean="0"/>
              <a:t>ö</a:t>
            </a:r>
            <a:r>
              <a:rPr lang="ru-RU" dirty="0" smtClean="0"/>
              <a:t>-</a:t>
            </a:r>
            <a:r>
              <a:rPr lang="ru-RU" dirty="0" err="1" smtClean="0"/>
              <a:t>влак</a:t>
            </a:r>
            <a:r>
              <a:rPr lang="ru-RU" dirty="0" smtClean="0"/>
              <a:t>?</a:t>
            </a:r>
          </a:p>
          <a:p>
            <a:r>
              <a:rPr lang="ru-RU" dirty="0" smtClean="0"/>
              <a:t>5.Нуно </a:t>
            </a:r>
            <a:r>
              <a:rPr lang="ru-RU" dirty="0" err="1" smtClean="0"/>
              <a:t>мом</a:t>
            </a:r>
            <a:r>
              <a:rPr lang="ru-RU" dirty="0" smtClean="0"/>
              <a:t> </a:t>
            </a:r>
            <a:r>
              <a:rPr lang="ru-RU" dirty="0" err="1" smtClean="0"/>
              <a:t>ыштат</a:t>
            </a:r>
            <a:r>
              <a:rPr lang="ru-RU" dirty="0" smtClean="0"/>
              <a:t>?</a:t>
            </a:r>
          </a:p>
          <a:p>
            <a:r>
              <a:rPr lang="ru-RU" dirty="0" smtClean="0"/>
              <a:t>6.Кажне </a:t>
            </a:r>
            <a:r>
              <a:rPr lang="ru-RU" dirty="0" err="1" smtClean="0"/>
              <a:t>кечын</a:t>
            </a:r>
            <a:r>
              <a:rPr lang="ru-RU" dirty="0" smtClean="0"/>
              <a:t> </a:t>
            </a:r>
            <a:r>
              <a:rPr lang="ru-RU" dirty="0" err="1" smtClean="0"/>
              <a:t>эрдене</a:t>
            </a:r>
            <a:r>
              <a:rPr lang="ru-RU" dirty="0" smtClean="0"/>
              <a:t> </a:t>
            </a:r>
            <a:r>
              <a:rPr lang="ru-RU" dirty="0" err="1" smtClean="0"/>
              <a:t>тый</a:t>
            </a:r>
            <a:r>
              <a:rPr lang="ru-RU" dirty="0" smtClean="0"/>
              <a:t> </a:t>
            </a:r>
            <a:r>
              <a:rPr lang="ru-RU" dirty="0" err="1" smtClean="0"/>
              <a:t>мом</a:t>
            </a:r>
            <a:r>
              <a:rPr lang="ru-RU" dirty="0" smtClean="0"/>
              <a:t> </a:t>
            </a:r>
            <a:r>
              <a:rPr lang="ru-RU" dirty="0" err="1" smtClean="0"/>
              <a:t>ыштет</a:t>
            </a:r>
            <a:r>
              <a:rPr lang="ru-RU" dirty="0" smtClean="0"/>
              <a:t>?</a:t>
            </a:r>
          </a:p>
          <a:p>
            <a:r>
              <a:rPr lang="ru-RU" dirty="0" smtClean="0"/>
              <a:t>7.Тый </a:t>
            </a:r>
            <a:r>
              <a:rPr lang="ru-RU" dirty="0" err="1" smtClean="0"/>
              <a:t>спортым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en-US" smtClean="0"/>
              <a:t>ö</a:t>
            </a:r>
            <a:r>
              <a:rPr lang="ru-RU" smtClean="0"/>
              <a:t>ратет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</TotalTime>
  <Words>193</Words>
  <Application>Microsoft Office PowerPoint</Application>
  <PresentationFormat>Экран (4:3)</PresentationFormat>
  <Paragraphs>37</Paragraphs>
  <Slides>7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Спорт дене келшымаш.</vt:lpstr>
      <vt:lpstr>НОВЫЕ СЛОВА.</vt:lpstr>
      <vt:lpstr>Спряжение глагола. </vt:lpstr>
      <vt:lpstr>Йоча –влак мом ыштат? Сÿретыште мыняр йоча? </vt:lpstr>
      <vt:lpstr>С™ретыште кÖ? Нуно мом ыштат?Сÿ™ретыште мыняр хоккеист?</vt:lpstr>
      <vt:lpstr>Изи текст.</vt:lpstr>
      <vt:lpstr>Ответьте на вопросы по тексту.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 дене келшымаш.</dc:title>
  <dc:creator>Серый</dc:creator>
  <cp:lastModifiedBy>Сергей</cp:lastModifiedBy>
  <cp:revision>8</cp:revision>
  <dcterms:created xsi:type="dcterms:W3CDTF">2010-03-20T13:36:15Z</dcterms:created>
  <dcterms:modified xsi:type="dcterms:W3CDTF">2012-04-11T21:48:37Z</dcterms:modified>
</cp:coreProperties>
</file>