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12E22-7CF0-4B7E-B8CF-E81F3B626114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26E3-E1A8-4033-A2BA-359E49B91E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71FA-9955-4EF9-8072-5B61A9FF1174}" type="datetime1">
              <a:rPr lang="ru-RU" smtClean="0"/>
              <a:t>14.04.2014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7EF8-F3EE-424B-A1A8-CE4D2F0D05FE}" type="datetime1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898B-6711-46EB-BED6-DD684E9FC5FA}" type="datetime1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D0CB-E81E-44EC-B4E9-074451E64DD3}" type="datetime1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4AD5-0E15-4CDD-914B-E8E58DDFB717}" type="datetime1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7D07-203A-4504-8A7A-89F65B7CE8BE}" type="datetime1">
              <a:rPr lang="ru-RU" smtClean="0"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551F-3863-4B93-901B-948A4A450089}" type="datetime1">
              <a:rPr lang="ru-RU" smtClean="0"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A70-3281-4FB2-938D-74B2B422EFB3}" type="datetime1">
              <a:rPr lang="ru-RU" smtClean="0"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B74F-9EF7-48B6-902B-590B4A2213D9}" type="datetime1">
              <a:rPr lang="ru-RU" smtClean="0"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338-FB8E-42FD-BAF0-C7B2F6765FC5}" type="datetime1">
              <a:rPr lang="ru-RU" smtClean="0"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EFD1-724E-46BF-867A-E2A324E75301}" type="datetime1">
              <a:rPr lang="ru-RU" smtClean="0"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827A2E-4DE0-4C9F-BABB-4F1261D935E0}" type="datetime1">
              <a:rPr lang="ru-RU" smtClean="0"/>
              <a:t>14.04.2014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14482D-C0AD-45A8-906D-9263D1574E1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64.uz/index/alfavit_v_stikhakh/0-209" TargetMode="External"/><Relationship Id="rId2" Type="http://schemas.openxmlformats.org/officeDocument/2006/relationships/hyperlink" Target="http://solnushki.ru/content/&#1083;&#1086;&#1075;&#1080;&#1095;&#1077;&#1089;&#1082;&#1086;-&#1084;&#1072;&#1090;&#1077;&#1084;&#1072;&#1090;&#1080;&#1095;&#1077;&#1089;&#1082;&#1080;&#1081;-&#1087;&#1086;&#1077;&#1079;&#1076;-&#1087;&#1072;&#1088;&#1086;&#1074;&#1086;&#1079;&#1080;&#1082;-&#1080;&#1079;-&#1088;&#1086;&#1084;&#1072;&#1096;&#1082;&#1086;&#1074;&#1086;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rafika.ru/item/17-000008?r=6324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214290"/>
            <a:ext cx="6429420" cy="292895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Лингвистическое путешествие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714884"/>
            <a:ext cx="5354366" cy="178595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Учитель русского языка и литературы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МБОУ лицей №1 г.Волжского Волгоградской области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Карпова Татьяна Алексеевна</a:t>
            </a:r>
          </a:p>
          <a:p>
            <a:endParaRPr lang="ru-RU" sz="2400" dirty="0"/>
          </a:p>
        </p:txBody>
      </p:sp>
      <p:pic>
        <p:nvPicPr>
          <p:cNvPr id="5" name="Рисунок 4" descr="загруженное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4714884"/>
            <a:ext cx="1571636" cy="1885963"/>
          </a:xfrm>
          <a:prstGeom prst="rect">
            <a:avLst/>
          </a:prstGeom>
        </p:spPr>
      </p:pic>
      <p:pic>
        <p:nvPicPr>
          <p:cNvPr id="6" name="Рисунок 5" descr="загруженное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2928934"/>
            <a:ext cx="1590686" cy="1835407"/>
          </a:xfrm>
          <a:prstGeom prst="rect">
            <a:avLst/>
          </a:prstGeom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00166" y="1214422"/>
            <a:ext cx="1605479" cy="178592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86808" cy="10001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 «Лексическая»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А) Пустил стрелу средний брат – полетела стрела к богатому купцу во двор и упала у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красного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крыльца.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Б) Стали жены кликать мамушек, нянюшек и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красных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девушек, чтобы пособили им ткать ковры.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В) Стоит тот дуб, вершиной в облака упирается, корни на сто верст в земле раскинул, ветками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красное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солнце закрыл.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«Фразеологическая»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1.Исправьте неверно употребленные фразеологизмы. Объясните, что означают фразеологизмы: а)делать из комара слона, два валенка пара, заблудиться в трех осинах, восемь четвергов на неделе, пишет как индюшка лапой, после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снегопадика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субботу, кошку съел.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2. Используя приемы пантомимы, изобразите следующие фразеологизмы: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Куры денег не клюют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Язык чешется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Галопом по Европе</a:t>
            </a:r>
          </a:p>
          <a:p>
            <a:pPr>
              <a:buNone/>
            </a:pPr>
            <a:endParaRPr lang="ru-RU" dirty="0" smtClean="0">
              <a:latin typeface="Monotype Corsiva" pitchFamily="66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«Морфологическая»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БАРМАГЛОТ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Варкалось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Хливкие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шорьки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Пырялись по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наве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                                      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И  хрюкали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зелюки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                                       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Как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мюмзики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мове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О,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войся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Бармаглота,сын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Он так свиреп   и дик,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А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глуще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рымит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исполин –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Злопастый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Брандашмыг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428868"/>
            <a:ext cx="35719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«Синтаксическая»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распространенное предложение, каждое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слово которого должно начинаться на букву: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 команда К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 команда Л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Например: 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расковья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етровна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ригласила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орфирия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авловича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оужинать </a:t>
            </a:r>
            <a:r>
              <a:rPr lang="ru-RU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ирогами.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«Пунктуационная»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50"/>
            <a:ext cx="8229600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О каких знаках препинания идет речь?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1.Когда слова гремели и блистали,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Я в моде был, я был на пьедестале!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Однако время новое настало –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Оно меня и свергло с пьедестала.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2.Что о себе сказать могу?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Согнула жизнь меня в дугу.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За свой характер я плачу –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За то, что много знать хочу.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3.Известно миру с давних пор,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Что знак я немаловажный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И не окончен разговор…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И начинает думать каждый.</a:t>
            </a: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50006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«Пунктуационная»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2.Расставьте недостающие запятые.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Очень-очень странный вид: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Речка под окном горит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Чей-то дом хвостом виляет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Песик из ружья стреляет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Мальчик чуть не слопал мышку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Кот в очках читает книжку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Старый дед влетел в окно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Воробей схватил зерно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Да как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крикнет,улетая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Вот что значит запятая!</a:t>
            </a:r>
          </a:p>
          <a:p>
            <a:pPr>
              <a:buNone/>
            </a:pP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 </a:t>
            </a: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Список использованных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печатных источников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935480"/>
            <a:ext cx="9644098" cy="438912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Григорян Л.Т.Язык мой – друг мой.М.:Просвещение,1988</a:t>
            </a:r>
          </a:p>
          <a:p>
            <a:pPr lvl="0"/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Шкатова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Л.А. Подумай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ответь.М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.:«Просвещение»,1989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Предметные недели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школе:русский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язык и литература/сост.Л.И.Косивцова.-Волгоград:Учитель,2008</a:t>
            </a:r>
          </a:p>
          <a:p>
            <a:pPr lvl="0"/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Орг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А.О. Олимпиады по русскому языку.</a:t>
            </a:r>
          </a:p>
          <a:p>
            <a:pPr lvl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М.:Просвещение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1994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286016"/>
          </a:xfrm>
        </p:spPr>
        <p:txBody>
          <a:bodyPr>
            <a:noAutofit/>
          </a:bodyPr>
          <a:lstStyle/>
          <a:p>
            <a:pPr lvl="0"/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Активные ссылки на использованные изображения (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URL-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адреса).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Изображение паровозика:</a:t>
            </a:r>
          </a:p>
          <a:p>
            <a:pPr lvl="1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hlinkClick r:id="rId2"/>
              </a:rPr>
              <a:t>http://solnushki.ru/content/</a:t>
            </a:r>
            <a:r>
              <a:rPr lang="ru-RU" sz="2600" dirty="0" err="1" smtClean="0">
                <a:latin typeface="Arial" pitchFamily="34" charset="0"/>
                <a:cs typeface="Arial" pitchFamily="34" charset="0"/>
                <a:hlinkClick r:id="rId2"/>
              </a:rPr>
              <a:t>логическо-математический-поезд-паровозик-из-ромашково</a:t>
            </a:r>
            <a:r>
              <a:rPr lang="ru-RU" sz="2600" dirty="0" smtClean="0">
                <a:latin typeface="Arial" pitchFamily="34" charset="0"/>
                <a:cs typeface="Arial" pitchFamily="34" charset="0"/>
                <a:hlinkClick r:id="rId2"/>
              </a:rPr>
              <a:t>       </a:t>
            </a: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Изображение буквы Д: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http://school64.uz/index/alfavit_v_stikhakh/0-209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Изображение буквы Б:</a:t>
            </a: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http://school64.uz/index/alfavit_v_stikhakh/0-209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Изображение буквы А: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http://school64.uz/index/alfavit_v_stikhakh/0-209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Изображение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Бармаглота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hlinkClick r:id="rId4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4"/>
              </a:rPr>
              <a:t>http://www.grafika.ru/item/17-000008?r=63241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Что  такое лингвистика?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Лингвистика-</a:t>
            </a:r>
            <a:r>
              <a:rPr lang="ru-RU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(языкознание, языковедение; от лат. </a:t>
            </a:r>
            <a:r>
              <a:rPr lang="ru-RU" sz="24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lingua</a:t>
            </a:r>
            <a:r>
              <a:rPr lang="ru-RU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— язык) — наука, изучающая языки.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90100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143008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План нашего путешествия:</a:t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«Фонетическая»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«Орфоэпическая»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«Орфографическая»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«Лексическая»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«Фразеологическая»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«Словообразовательная»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 Морфологическая»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«Синтаксическая»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Станция «Пунктуационная»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Лингвистическая разминка: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Какую строчку не может прочесть ни один ученый?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Чем похожи существительные ножницы,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брюки,чернила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Всякую ли точку нужно считать знаком препинания?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Как большой дом  превратить в маленький?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В каких словах по сто согласных?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Как правильно сказать: у рыб нет зуб, 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рыбов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нет зубов, 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рыбей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нет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зубей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Назовите пять дней подряд так, чтобы  ни разу не встретилась буква и?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Какое русское слово состоит из трех слогов, а указывает на 33 буквы?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Итак ,наше путешествие начинается!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571744"/>
            <a:ext cx="6357982" cy="388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86742" cy="164307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«Фонетическая»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>
                <a:latin typeface="Monotype Corsiva" pitchFamily="66" charset="0"/>
              </a:rPr>
              <a:t>       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Прочитайте слова, потом произнесите звуки в обратном порядке, чтобы получить: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 слова ЛЁН – цифру,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 слова ЛЕЙ – название дерева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 слова ЛОБ – название настила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ЛЮК – большой мешок,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ТОК – домашнее животное,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ШЕЛ – неправду,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ШЕЙ – просьбу,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КУБ – связку, охапку чего-либо,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ТОЛ – прибор для измерения глубины моря,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 слова ЛЁД – материал для крыши.</a:t>
            </a: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Станция «Орфоэпическая»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txBody>
          <a:bodyPr/>
          <a:lstStyle/>
          <a:p>
            <a:pPr lvl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Расставьте ударения в следующих словах: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Верба, километр, свекла, сирота, статуя, компас, документ, магазин, партер, портфель.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Красивее, случай, премировать, хозяева, звонишь, щавель, кружева, украинский, положил, средства.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«Орфографическая»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Жалоба.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Дядя,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прашу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тебя,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помаги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Твоей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плимяннице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Оле,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А то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небудет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ее наги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этой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пративной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школе.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Мне вчера за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дектант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 слова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Учитель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паставил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« два»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А сам сказал , что маю работу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Даже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несмок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прочитать.</a:t>
            </a:r>
          </a:p>
          <a:p>
            <a:pPr>
              <a:buNone/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Попраси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его, дядя, исправить двойку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паставить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мне пять.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Станция «Словообразовательная»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929718" cy="4922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БЕСЕДКА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БЕСТОЛОЧЬ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БЕЗДЕЛКА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БЕЗДНА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БЕСЁНОК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БЕСКОЗЫРКА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БЕСТИЯ</a:t>
            </a:r>
          </a:p>
          <a:p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82D-C0AD-45A8-906D-9263D1574E1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555</TotalTime>
  <Words>798</Words>
  <Application>Microsoft Office PowerPoint</Application>
  <PresentationFormat>Экран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Лингвистическое путешествие</vt:lpstr>
      <vt:lpstr>Что  такое лингвистика?</vt:lpstr>
      <vt:lpstr>План нашего путешествия: </vt:lpstr>
      <vt:lpstr>Лингвистическая разминка:</vt:lpstr>
      <vt:lpstr>Итак ,наше путешествие начинается!</vt:lpstr>
      <vt:lpstr>Станция «Фонетическая» </vt:lpstr>
      <vt:lpstr>Станция «Орфоэпическая» </vt:lpstr>
      <vt:lpstr>Станция «Орфографическая»</vt:lpstr>
      <vt:lpstr>Станция «Словообразовательная» </vt:lpstr>
      <vt:lpstr>Станция  «Лексическая» </vt:lpstr>
      <vt:lpstr>Станция «Фразеологическая»</vt:lpstr>
      <vt:lpstr>Станция «Морфологическая» </vt:lpstr>
      <vt:lpstr>Станция «Синтаксическая»</vt:lpstr>
      <vt:lpstr>      Станция «Пунктуационная» </vt:lpstr>
      <vt:lpstr>Станция «Пунктуационная» </vt:lpstr>
      <vt:lpstr>Спасибо за внимание!</vt:lpstr>
      <vt:lpstr>Список использованных печатных источников</vt:lpstr>
      <vt:lpstr>    Активные ссылки на использованные изображения (URL-адреса).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Лингвистическое путешествие</dc:title>
  <dc:creator>Admin</dc:creator>
  <cp:lastModifiedBy>Admin</cp:lastModifiedBy>
  <cp:revision>45</cp:revision>
  <dcterms:created xsi:type="dcterms:W3CDTF">2013-11-22T17:28:07Z</dcterms:created>
  <dcterms:modified xsi:type="dcterms:W3CDTF">2014-04-14T20:24:19Z</dcterms:modified>
</cp:coreProperties>
</file>