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98" autoAdjust="0"/>
  </p:normalViewPr>
  <p:slideViewPr>
    <p:cSldViewPr>
      <p:cViewPr varScale="1">
        <p:scale>
          <a:sx n="106" d="100"/>
          <a:sy n="106" d="100"/>
        </p:scale>
        <p:origin x="-11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D2FFB-54B0-48E0-BDA2-6D95FB3CA052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0C2A6-320F-40F3-A356-B773631F04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-38191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85728"/>
            <a:ext cx="87154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Спишите. Выделите обращения.</a:t>
            </a:r>
          </a:p>
          <a:p>
            <a:endParaRPr lang="ru-RU" sz="3200" dirty="0" smtClean="0"/>
          </a:p>
          <a:p>
            <a:pPr algn="just"/>
            <a:r>
              <a:rPr lang="ru-RU" sz="3200" dirty="0" smtClean="0"/>
              <a:t>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Здравствуй, племя младое, незнакомое (Пушкин). 2. Учитель! Перед именем твоим позволь смиренно преклонить колени! (Некрасов). 3. Мой друг, отчизне посвятим души прекрасные порывы! (Пушкин). 4. Ох, лето красное! Любил бы я тебя, когда б не зной, да пыль, да комары, да мухи (Пушкин). 5. Родная земля! Назови мне такую обитель, я такого угла не видал, где бы сеятель твой и хранитель, где бы русский мужик не стонал! (Некрасов). 6. Учись, мой сын (Пушкин).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Найдите в предложениях одинаковые формы слов. Укажите, какие из них являются обращениями (О.). Остальные подчеркните как члены предложения.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Пора, мой друг, пора! Покоя сердце просит — летят за днями дни, и каждый час уносит частичку бытия... (Пушкин). — Мой друг нездоров уже несколько дней. 2. Ее мечты всегда были возвышенны и романтичны. — Мечты, мечты, где ваша сладость? (Пушкин). 3. Любезнейший наш друг, о ты, Василий Львович! (Пушкин). — Василий Львович, дядя поэта, тоже писал стихи. 4. Москва — мой любимый город. — Москва! Люблю тебя как сын, как русский, сильно, пламенно и нежно (Лермонтов). — В журнале «Москва» впервые был опубликован роман М. Булгакова «Мастер и Маргарита».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Спишите, расставляя знаки препинания и выделяя обращения.</a:t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Вы Петя расскажите лучше о планетах. 2. Что же вы сердитесь Варя? 3. Прощай дом! Прощай старая жизнь! 4. Пойдем родная пойдем. 5. Уважаемая Мария Владимировна Маша получила от Вас письмо и вкратце рассказала мне его содержание. 6. Многоуважаемый Иван Максимович недели две тому назад мною послана в цензуру и вероятно уже разрешена новая одноактная пьеса «Трагик поневоле». (Из произведений А. П. Чехова.)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7030A0"/>
                </a:solidFill>
              </a:rPr>
              <a:t>Выпишите предложения с обращениями (знаки препинания не расставлены)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50070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Платком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взмахнула у ворот моя любимая.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вернусь к тебе Россия.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чего начинается Родина?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  Отчизне посвятим души прекрасные порывы!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 гостей своих с улыбкой встречает.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Любимый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 может спать спокойно.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мою жажду каплей росы.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моя ничуть не стала тише…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Поклон-привет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тебе он шлет моя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любимая.</a:t>
            </a:r>
          </a:p>
          <a:p>
            <a:pPr>
              <a:spcBef>
                <a:spcPts val="0"/>
              </a:spcBef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мне милый друг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двухлетнее молчанье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2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436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Найдите в предложениях одинаковые формы слов. Укажите, какие из них являются обращениями (О.). Остальные подчеркните как члены предложения. </vt:lpstr>
      <vt:lpstr>Спишите, расставляя знаки препинания и выделяя обращения. </vt:lpstr>
      <vt:lpstr>Выпишите предложения с обращениями (знаки препинания не расставлены)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cab25</dc:creator>
  <cp:lastModifiedBy>cab25</cp:lastModifiedBy>
  <cp:revision>3</cp:revision>
  <dcterms:created xsi:type="dcterms:W3CDTF">2012-03-29T06:53:38Z</dcterms:created>
  <dcterms:modified xsi:type="dcterms:W3CDTF">2012-03-29T07:20:50Z</dcterms:modified>
</cp:coreProperties>
</file>