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01B41B-9AC6-4916-924C-CC6AE48D232E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4DDFF72-68FD-4613-A522-F70F6C5FA085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B41B-9AC6-4916-924C-CC6AE48D232E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FF72-68FD-4613-A522-F70F6C5FA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B41B-9AC6-4916-924C-CC6AE48D232E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FF72-68FD-4613-A522-F70F6C5FA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B41B-9AC6-4916-924C-CC6AE48D232E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FF72-68FD-4613-A522-F70F6C5FA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B41B-9AC6-4916-924C-CC6AE48D232E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FF72-68FD-4613-A522-F70F6C5FA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B41B-9AC6-4916-924C-CC6AE48D232E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FF72-68FD-4613-A522-F70F6C5FA08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B41B-9AC6-4916-924C-CC6AE48D232E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FF72-68FD-4613-A522-F70F6C5FA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B41B-9AC6-4916-924C-CC6AE48D232E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FF72-68FD-4613-A522-F70F6C5FA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B41B-9AC6-4916-924C-CC6AE48D232E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FF72-68FD-4613-A522-F70F6C5FA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B41B-9AC6-4916-924C-CC6AE48D232E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FF72-68FD-4613-A522-F70F6C5FA085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B41B-9AC6-4916-924C-CC6AE48D232E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FF72-68FD-4613-A522-F70F6C5FA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301B41B-9AC6-4916-924C-CC6AE48D232E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4DDFF72-68FD-4613-A522-F70F6C5FA0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Консультация у экзамену  по математике в форме ЕГЭ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04 июня 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9037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580112" y="-315416"/>
            <a:ext cx="1080238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В10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5128815" cy="2005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428" y="1682658"/>
            <a:ext cx="5687572" cy="22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90" y="3789040"/>
            <a:ext cx="5419309" cy="2796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6261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580112" y="-315416"/>
            <a:ext cx="1080238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В11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66" y="692696"/>
            <a:ext cx="4866946" cy="915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30" y="1844824"/>
            <a:ext cx="5442501" cy="109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152016"/>
            <a:ext cx="1008112" cy="775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665" y="2285552"/>
            <a:ext cx="1753974" cy="508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537" y="3645024"/>
            <a:ext cx="4797545" cy="106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212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580112" y="-315416"/>
            <a:ext cx="1080238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В12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6232694" cy="2121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924944"/>
            <a:ext cx="5798797" cy="1254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06" y="4437112"/>
            <a:ext cx="5957115" cy="1537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527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580112" y="-315416"/>
            <a:ext cx="1080238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В13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5308922" cy="249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285" y="2254902"/>
            <a:ext cx="4580130" cy="257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89040"/>
            <a:ext cx="5478781" cy="22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4485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580112" y="-315416"/>
            <a:ext cx="1080238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В14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2"/>
            <a:ext cx="6966323" cy="776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16832"/>
            <a:ext cx="6846075" cy="780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62" y="3068960"/>
            <a:ext cx="6050723" cy="1326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62" y="4752243"/>
            <a:ext cx="7687385" cy="905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0813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580112" y="-315416"/>
            <a:ext cx="1080238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В15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11958"/>
            <a:ext cx="7200800" cy="72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213" y="1970174"/>
            <a:ext cx="7817343" cy="464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093" y="2852936"/>
            <a:ext cx="6063226" cy="599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26558"/>
            <a:ext cx="824106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608" y="4804273"/>
            <a:ext cx="6027058" cy="1073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29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152" y="-315416"/>
            <a:ext cx="720198" cy="100811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В1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250" y="1039614"/>
            <a:ext cx="7464994" cy="1346472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80928"/>
            <a:ext cx="7576404" cy="1332334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250" y="4404228"/>
            <a:ext cx="7464994" cy="824972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64" y="5589240"/>
            <a:ext cx="7814612" cy="793998"/>
          </a:xfrm>
          <a:prstGeom prst="rect">
            <a:avLst/>
          </a:prstGeom>
          <a:ln w="381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947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940152" y="-315416"/>
            <a:ext cx="720198" cy="100811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В2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86" y="980728"/>
            <a:ext cx="5598361" cy="632073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320" y="1772816"/>
            <a:ext cx="5439001" cy="641598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804" y="2689701"/>
            <a:ext cx="5752901" cy="627311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3573016"/>
            <a:ext cx="6142041" cy="914772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" y="4892378"/>
            <a:ext cx="6192738" cy="688082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051" y="5837646"/>
            <a:ext cx="6300523" cy="511299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0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940152" y="-315416"/>
            <a:ext cx="720198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>
                <a:solidFill>
                  <a:schemeClr val="bg1"/>
                </a:solidFill>
              </a:rPr>
              <a:t>В3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02379"/>
            <a:ext cx="4915619" cy="2444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785630"/>
            <a:ext cx="5035941" cy="3245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05064"/>
            <a:ext cx="4737064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276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363681" y="3140968"/>
            <a:ext cx="11590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940152" y="-315416"/>
            <a:ext cx="720198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В4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63" y="372269"/>
            <a:ext cx="4604800" cy="1904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3681" y="2236758"/>
            <a:ext cx="4274923" cy="1971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94" y="4241785"/>
            <a:ext cx="4214737" cy="230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68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940152" y="-315416"/>
            <a:ext cx="720198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В6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28" y="908720"/>
            <a:ext cx="5803023" cy="1043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976931"/>
            <a:ext cx="5920789" cy="92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082106"/>
            <a:ext cx="6064805" cy="47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873" y="3861048"/>
            <a:ext cx="5616578" cy="765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713" y="4869160"/>
            <a:ext cx="5616674" cy="802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0687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940152" y="-315416"/>
            <a:ext cx="720198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В7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88871"/>
            <a:ext cx="6888302" cy="91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88746"/>
            <a:ext cx="5975646" cy="697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4411"/>
            <a:ext cx="5184350" cy="623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270" y="3429000"/>
            <a:ext cx="4871296" cy="1038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4839898"/>
            <a:ext cx="5952198" cy="66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1365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940152" y="-315416"/>
            <a:ext cx="720198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В8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2696"/>
            <a:ext cx="4512717" cy="1863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674" y="1988840"/>
            <a:ext cx="5179153" cy="1507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87278"/>
            <a:ext cx="4696661" cy="1686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674" y="4562892"/>
            <a:ext cx="4382972" cy="105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880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940152" y="-315416"/>
            <a:ext cx="720198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В9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4819799" cy="304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810" y="4005064"/>
            <a:ext cx="4986087" cy="2680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" y="3573016"/>
            <a:ext cx="4512717" cy="2468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342" y="631826"/>
            <a:ext cx="2597025" cy="2293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12237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136</TotalTime>
  <Words>26</Words>
  <Application>Microsoft Office PowerPoint</Application>
  <PresentationFormat>Экран (4:3)</PresentationFormat>
  <Paragraphs>17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Остин</vt:lpstr>
      <vt:lpstr>Консультация у экзамену  по математике в форме ЕГЭ</vt:lpstr>
      <vt:lpstr>В1</vt:lpstr>
      <vt:lpstr>В2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у экзамену  по математике в форме ЕГЭ</dc:title>
  <dc:creator>Технология</dc:creator>
  <cp:lastModifiedBy>Технология</cp:lastModifiedBy>
  <cp:revision>9</cp:revision>
  <dcterms:created xsi:type="dcterms:W3CDTF">2014-05-27T06:51:27Z</dcterms:created>
  <dcterms:modified xsi:type="dcterms:W3CDTF">2014-05-27T09:08:09Z</dcterms:modified>
</cp:coreProperties>
</file>