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Тренинг «Необитаемый остров»</a:t>
            </a:r>
            <a:endParaRPr lang="ru-RU" dirty="0"/>
          </a:p>
        </p:txBody>
      </p:sp>
      <p:pic>
        <p:nvPicPr>
          <p:cNvPr id="1026" name="Picture 2" descr="K:\портфолио\6,01,2015\Изображение1 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K:\портфолио\6,01,2015\Изображение1 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Ведущая</a:t>
            </a:r>
            <a:endParaRPr lang="ru-RU" dirty="0"/>
          </a:p>
        </p:txBody>
      </p:sp>
      <p:pic>
        <p:nvPicPr>
          <p:cNvPr id="2050" name="Picture 2" descr="K:\портфолио\6,01,2015\Изображение1 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K:\портфолио\6,01,2015\Изображение1 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тренинга</a:t>
            </a:r>
            <a:endParaRPr lang="ru-RU" dirty="0"/>
          </a:p>
        </p:txBody>
      </p:sp>
      <p:pic>
        <p:nvPicPr>
          <p:cNvPr id="3074" name="Picture 2" descr="K:\портфолио\6,01,2015\Изображение1 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K:\портфолио\6,01,2015\Изображение1 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тренинга</a:t>
            </a:r>
            <a:endParaRPr lang="ru-RU" dirty="0"/>
          </a:p>
        </p:txBody>
      </p:sp>
      <p:pic>
        <p:nvPicPr>
          <p:cNvPr id="4098" name="Picture 2" descr="K:\портфолио\6,01,2015\Изображение1 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K:\портфолио\6,01,2015\Изображение1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Тренинг «Необитаемый остров»</vt:lpstr>
      <vt:lpstr>Ведущая</vt:lpstr>
      <vt:lpstr>Результаты тренинга</vt:lpstr>
      <vt:lpstr>Результаты тренинга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«Необитаемый остров»</dc:title>
  <cp:lastModifiedBy>User</cp:lastModifiedBy>
  <cp:revision>1</cp:revision>
  <dcterms:modified xsi:type="dcterms:W3CDTF">2015-01-07T16:51:04Z</dcterms:modified>
</cp:coreProperties>
</file>