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59" r:id="rId6"/>
    <p:sldId id="279" r:id="rId7"/>
    <p:sldId id="264" r:id="rId8"/>
    <p:sldId id="276" r:id="rId9"/>
    <p:sldId id="261" r:id="rId10"/>
    <p:sldId id="277" r:id="rId11"/>
    <p:sldId id="262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43175-0802-4C0D-9B01-819ED5F8142D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406A3-2F0D-4A4E-9DD3-17E5EB8F37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latin typeface="Segoe Script" pitchFamily="34" charset="0"/>
              </a:rPr>
              <a:t>Подготовка к сочинению</a:t>
            </a:r>
            <a:br>
              <a:rPr lang="ru-RU" sz="4800" dirty="0" smtClean="0">
                <a:latin typeface="Segoe Script" pitchFamily="34" charset="0"/>
              </a:rPr>
            </a:br>
            <a:r>
              <a:rPr lang="ru-RU" sz="4800" dirty="0" smtClean="0">
                <a:latin typeface="Segoe Script" pitchFamily="34" charset="0"/>
              </a:rPr>
              <a:t>Часть С2</a:t>
            </a:r>
            <a:endParaRPr lang="ru-RU" sz="4800" dirty="0"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Constantia" pitchFamily="18" charset="0"/>
              </a:rPr>
              <a:t>ГИА</a:t>
            </a:r>
            <a:endParaRPr lang="ru-RU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Осмысление  высказывания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К.Г.Паустовский сказал: "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Нет ничего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такого в жизни и в нашем сознании, чего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нельзя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было бы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передать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русским словом«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можно передать?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Мысли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Чувства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Шаг 2. Определяем основную мысль высказывания. Выясните, о каких свойствах языка, о каких языковых явлениях идёт речь в высказывании.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Примерные ответы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богатстве, выразительности, точности русской речи;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средствах выражения мыслей;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роли в русском языке эпитетов, метафор, олицетворений, сравнений, синонимов, антонимов, фразеологизмов и т.п.;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взаимосвязи лексики и грамматики;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роли синтаксиса в человеческом общении;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 гибкости русской пунктуационной системы и функциях знаков препинания и т.д.</a:t>
            </a:r>
          </a:p>
          <a:p>
            <a:pPr>
              <a:buNone/>
            </a:pPr>
            <a:endParaRPr lang="ru-RU" i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Шаг 3. Оформляем вступление. Во вступлении необходимо раскрыть смысл высказывания. В этом вам помогут следующие слова и выражения: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Автор анализирует, характеризует, рассуждает, отмечает, доказывает, сравнивает, сопоставляет, противопоставляет, называет, описывает, разбирает, подчёркивает,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ссылается на.. останавливается на ..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раскрывает содержание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отмечает важность формулирует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Помните, что вступление должно состоять примерно из 2-3-х предложений.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применить цитирование, например: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К.Г.Паустовский сказал: "Нет ничего такого в жизни и в нашем сознании, чего нельзя было бы передать русским словом«. Действительно, слова наиболее точно, ясно и образно выражают самые сложные мысли и чувства людей, всё многообразие окружающего мира.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обойтись и без цитирования, например: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Язык – одно из чудес, с помощью которого люди передают тончайшие оттенки мыслей. Великий русский писатель К.Паустовский утверждал, что русским словом можно не только назвать предметы, явления и действия, но и выразить идеи, мысли, чувства. Не могу не согласиться с мнением автора высказывания.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или: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Высказывание К. Г. Паустовского я понимаю так: нет предмета во вселенной, для которого бы не придумал слова человек. При помощи слова мы называем не только предметы, но и всякое действие и состояние. Особенно богато для обозначения явлений русское слово. Я разделяю точку зрения русского писателя.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К.Г.Паустовский сказал: "Нет ничего такого в жизни и в нашем сознании, чего нельзя было бы передать русским словом". Я думаю, что Константин Григорьевич говорит о богатстве, выразительности, точности русской речи. И с ним нельзя не согласиться!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Шаг 4. Пишем основную часть.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Основную часть можно начать следующими фразами: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Присмотримся повнимательнее к словам в тексте ... (называем фамилию автора текста)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Обратимся к тексту русского писателя ... (фамилия автора текста)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Докажем эту мысль на примерах из текста...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Попытаемся раскрыть значение тезиса на примерах, взятых из текста ...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Далее приводим примеры, подтверждающие слова писателя и ваши рассуждения.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Общие требования к аргументам таковы: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примеров должно быть 2;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должны быть из указанного текста;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приводя пример, нужно не только назвать языковое явление, но и объяснить его значение и указать роль в тексте.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Аргумент 1. Важным источником обогащения речи служит синонимия. Наш язык очень богат синонимами (названо языковое явление) - словами, имеющими общее значение и различающимися дополнительными оттенками или стилистической окраской (объяснено его значение). Синонимы привлекают пишущего или говорящего тем, что они позволяют с предельной точностью выразить мысль. Так, описывая чувства Анны Федотовны, автор использует синонимы "горечь и обида" (предложение 44), "разговор обеспокоил, удивил, обидел" (предложение 33), которые помогают писателю более полно и многогранно раскрыть душевное состояние своей героини (указана роль в тексте).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задании С2 в каждом варианте будут разные высказывания о языке.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Многих волнует вопрос: какие именно высказывания о языке будут включены в экзаменационные тесты?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Данная информация оглашению не подлежит.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Аргумент 2. Русский язык обладает и богатейшими словообразовательными возможностями. Способы образования слов в русском языке очень разнообразны. Один из наиболее продуктивных способов - это суффиксальный. Возьмём, к примеру, слово "Танечка" из предложения 1. Оно образовано с помощью уменьшительно-ласкательного суффикса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ечк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-, который помогает автору выразить симпатию к героине своего произведения.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оформлении примеров можно использовать вводные слова "во-первых", "во-вторых" и т.д. Не забывайте, что они отделяются запятой.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Шаг 5. Пишем заключение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заключительной части сочинения делается вывод из всего сказанного.Как правило, в заключении говорится о том же, о чём во вступлении, но другими словами. Начать вывод можно следующими словами и фразами: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Таким образом, ... Итак, ...Следовательно,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...В итоге можно прийти к такому выводу: 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заключение можно сказать, что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...Мы убеждаемся в том, что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...Обобщая сказанное, ...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 этого следует, что ...и т.д.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заключения.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приведённые примеры подтверждают мысль К.Г.Паустовского о том, что в русском языке можно найти нужные слова для выражения самых сложных мыслей и различных оттенков чувств.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высказываний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«Нет в слова, которое было бы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замашисто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бойко, так вырвалось бы из-под самого сердца, так бы кипело и живо трепетало, как метко сказанное русское слово». (Н.В.Гоголь)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Действительно, меткое русское слово, идущее от самого сердца, может уничтожить, а может исцелить. Нетрудно доказать справедливость этого суждения, обратившись к тексту Л. Н. Толстого.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внимание на то, что в формулировке задания С2 содержатся основные требования к сочинению.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Старайтесь их выполнить. В противном случае с вас снимут баллы.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Внимательно прочитайте задание.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8926025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сновные требования к сочинению.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раскрыть смысл высказывания, т.е. написать о том, как вы поняли цитату;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раскрывать смысл высказывания на лингвистическом материале;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привести не менее 2 примеров из прочитанного текста, аргументируя свой ответ;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соблюдать объём сочинения: он должен составлять не менее 70 слов.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Прилагательное «лингвистический» произошло от слова «лингвистика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Лингви́стика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языкозна́ние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языкове́дение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наука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изучающая языки. Значит, основным содержанием такого сочинения будет именно лингвистический материал. Вам придется рассуждать о различных лингвистических понятиях, например, о знаках препинания, синонимах, антонимах, фразеологизмах, частицах, глаголах, суффиксах и т.д.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 написания сочинения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Цитируем высказывание.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Объясняем смысл высказывания.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Приводим 2 примера из прочитанного текста.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Делаем вывод.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Помните о том, что каждый пункт плана - это новый абзац. Таким образом, минимальное количество абзацев в экзаменационном сочинении -3 - 4.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несоблюдение абзацного членения текста снимают баллы.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сочинения-рассуждения на лингвистическую тему 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Тезис (формулируем позицию автора и выражаем своё отношение к ней)</a:t>
            </a:r>
          </a:p>
          <a:p>
            <a:pPr marL="514350" indent="-514350">
              <a:buAutoNum type="arabicPeriod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Аргументация: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аргумент-пример №1;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аргумент-пример №2.</a:t>
            </a:r>
          </a:p>
          <a:p>
            <a:pPr marL="514350" indent="-514350">
              <a:buAutoNum type="arabicPeriod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Вывод.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Пошаговая инструкция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Шаг 1. Знакомимся с высказыванием.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Внимательно прочитайте высказывание о языке. Осмыслите его. Выделите ключевые слова.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1197</Words>
  <Application>Microsoft Office PowerPoint</Application>
  <PresentationFormat>Экран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Подготовка к сочинению Часть С2</vt:lpstr>
      <vt:lpstr>Слайд 2</vt:lpstr>
      <vt:lpstr>Слайд 3</vt:lpstr>
      <vt:lpstr>Слайд 4</vt:lpstr>
      <vt:lpstr>Основные требования к сочинению.</vt:lpstr>
      <vt:lpstr>Слайд 6</vt:lpstr>
      <vt:lpstr>Алгоритм написания сочинения</vt:lpstr>
      <vt:lpstr>ПЛАН сочинения-рассуждения на лингвистическую тему :</vt:lpstr>
      <vt:lpstr>Пошаговая инструкция</vt:lpstr>
      <vt:lpstr>Осмысление  высказывания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Общие требования к аргументам таковы:  </vt:lpstr>
      <vt:lpstr>Слайд 19</vt:lpstr>
      <vt:lpstr>Слайд 20</vt:lpstr>
      <vt:lpstr>Слайд 21</vt:lpstr>
      <vt:lpstr>Примеры заключения.</vt:lpstr>
      <vt:lpstr>Примеры высказываний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сочинению Часть С2</dc:title>
  <dc:creator>UserXP</dc:creator>
  <cp:lastModifiedBy>User</cp:lastModifiedBy>
  <cp:revision>9</cp:revision>
  <dcterms:created xsi:type="dcterms:W3CDTF">2014-04-18T14:05:33Z</dcterms:created>
  <dcterms:modified xsi:type="dcterms:W3CDTF">2014-09-10T11:27:39Z</dcterms:modified>
</cp:coreProperties>
</file>