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89F5F-A0F2-465C-BFE6-D291B61EEC7D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9123-53D4-4B72-9F01-3069798C6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Тема урока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Йолташем</a:t>
            </a:r>
            <a:r>
              <a:rPr lang="ru-RU" dirty="0" smtClean="0"/>
              <a:t> –тале футболист.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Ушештарымаш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1.Тый </a:t>
            </a:r>
            <a:r>
              <a:rPr lang="ru-RU" sz="2000" dirty="0" err="1" smtClean="0"/>
              <a:t>марий</a:t>
            </a:r>
            <a:r>
              <a:rPr lang="ru-RU" sz="2000" dirty="0" smtClean="0"/>
              <a:t> </a:t>
            </a:r>
            <a:r>
              <a:rPr lang="ru-RU" sz="2000" dirty="0" err="1" smtClean="0"/>
              <a:t>йылмым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en-US" sz="2000" dirty="0" smtClean="0"/>
              <a:t>ö</a:t>
            </a:r>
            <a:r>
              <a:rPr lang="ru-RU" sz="2000" dirty="0" err="1" smtClean="0"/>
              <a:t>ратет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2.Тый </a:t>
            </a:r>
            <a:r>
              <a:rPr lang="ru-RU" sz="2000" dirty="0" err="1" smtClean="0"/>
              <a:t>зарядкым</a:t>
            </a:r>
            <a:r>
              <a:rPr lang="ru-RU" sz="2000" dirty="0" smtClean="0"/>
              <a:t> </a:t>
            </a:r>
            <a:r>
              <a:rPr lang="ru-RU" sz="2000" dirty="0" err="1" smtClean="0"/>
              <a:t>ыштет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3.Тыйын класс </a:t>
            </a:r>
            <a:r>
              <a:rPr lang="ru-RU" sz="2000" dirty="0" err="1" smtClean="0"/>
              <a:t>могай</a:t>
            </a:r>
            <a:r>
              <a:rPr lang="ru-RU" sz="2000" dirty="0" smtClean="0"/>
              <a:t> </a:t>
            </a:r>
            <a:r>
              <a:rPr lang="ru-RU" sz="2000" dirty="0" err="1" smtClean="0"/>
              <a:t>улеш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4.Шыжым </a:t>
            </a:r>
            <a:r>
              <a:rPr lang="ru-RU" sz="2000" dirty="0" err="1" smtClean="0"/>
              <a:t>кава</a:t>
            </a:r>
            <a:r>
              <a:rPr lang="ru-RU" sz="2000" dirty="0" smtClean="0"/>
              <a:t> </a:t>
            </a:r>
            <a:r>
              <a:rPr lang="ru-RU" sz="2000" dirty="0" err="1" smtClean="0"/>
              <a:t>могай</a:t>
            </a:r>
            <a:r>
              <a:rPr lang="ru-RU" sz="2000" dirty="0" smtClean="0"/>
              <a:t> </a:t>
            </a:r>
            <a:r>
              <a:rPr lang="ru-RU" sz="2000" dirty="0" smtClean="0"/>
              <a:t>т</a:t>
            </a:r>
            <a:r>
              <a:rPr lang="en-US" sz="2000" dirty="0" smtClean="0">
                <a:latin typeface="Sylfaen"/>
              </a:rPr>
              <a:t>ÿ</a:t>
            </a:r>
            <a:r>
              <a:rPr lang="ru-RU" sz="2000" dirty="0" smtClean="0"/>
              <a:t>сан</a:t>
            </a:r>
            <a:r>
              <a:rPr lang="ru-RU" sz="2000" dirty="0" smtClean="0"/>
              <a:t>?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1Осенью небо серое.</a:t>
            </a:r>
          </a:p>
          <a:p>
            <a:r>
              <a:rPr lang="ru-RU" sz="2000" dirty="0" smtClean="0"/>
              <a:t>2.Мой класс большой и красивый.</a:t>
            </a:r>
          </a:p>
          <a:p>
            <a:r>
              <a:rPr lang="ru-RU" sz="2000" dirty="0" smtClean="0"/>
              <a:t>3.Я люблю урок марийского языка.</a:t>
            </a:r>
          </a:p>
          <a:p>
            <a:r>
              <a:rPr lang="ru-RU" sz="2000" dirty="0" smtClean="0"/>
              <a:t>4.Я зарядку делаю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Уроклан</a:t>
            </a:r>
            <a:r>
              <a:rPr lang="ru-RU" dirty="0" smtClean="0"/>
              <a:t> </a:t>
            </a:r>
            <a:r>
              <a:rPr lang="ru-RU" dirty="0" err="1" smtClean="0"/>
              <a:t>келшыше</a:t>
            </a:r>
            <a:r>
              <a:rPr lang="ru-RU" dirty="0" smtClean="0"/>
              <a:t> </a:t>
            </a:r>
            <a:r>
              <a:rPr lang="ru-RU" dirty="0" err="1" smtClean="0"/>
              <a:t>мут-влак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Йолташ,тале,футбол,футболист-влак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модыт,модам,шыже,кече,класс,й</a:t>
            </a:r>
            <a:r>
              <a:rPr lang="en-US" dirty="0" smtClean="0"/>
              <a:t>ö</a:t>
            </a:r>
            <a:r>
              <a:rPr lang="ru-RU" dirty="0" err="1" smtClean="0"/>
              <a:t>ратем</a:t>
            </a:r>
            <a:r>
              <a:rPr lang="ru-RU" dirty="0" smtClean="0"/>
              <a:t>,</a:t>
            </a:r>
          </a:p>
          <a:p>
            <a:r>
              <a:rPr lang="ru-RU" dirty="0" err="1"/>
              <a:t>ш</a:t>
            </a:r>
            <a:r>
              <a:rPr lang="ru-RU" dirty="0" err="1" smtClean="0"/>
              <a:t>очмо</a:t>
            </a:r>
            <a:r>
              <a:rPr lang="ru-RU" dirty="0" smtClean="0"/>
              <a:t> </a:t>
            </a:r>
            <a:r>
              <a:rPr lang="ru-RU" dirty="0" err="1" smtClean="0"/>
              <a:t>йылме,марий</a:t>
            </a:r>
            <a:r>
              <a:rPr lang="ru-RU" dirty="0" smtClean="0"/>
              <a:t> </a:t>
            </a:r>
            <a:r>
              <a:rPr lang="ru-RU" dirty="0" err="1" smtClean="0"/>
              <a:t>йылме,урокышто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мый,физкультур</a:t>
            </a:r>
            <a:r>
              <a:rPr lang="ru-RU" dirty="0" smtClean="0"/>
              <a:t> </a:t>
            </a:r>
            <a:r>
              <a:rPr lang="ru-RU" dirty="0" err="1" smtClean="0"/>
              <a:t>урокышто,спорт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Футболист-влак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1.Тиде </a:t>
            </a:r>
            <a:r>
              <a:rPr lang="ru-RU" dirty="0" err="1" smtClean="0"/>
              <a:t>с</a:t>
            </a:r>
            <a:r>
              <a:rPr lang="ru-RU" dirty="0" err="1" smtClean="0">
                <a:latin typeface="Mari-New Journal"/>
              </a:rPr>
              <a:t>ў</a:t>
            </a:r>
            <a:r>
              <a:rPr lang="ru-RU" dirty="0" err="1" smtClean="0"/>
              <a:t>ретыште</a:t>
            </a:r>
            <a:r>
              <a:rPr lang="ru-RU" dirty="0" smtClean="0"/>
              <a:t> </a:t>
            </a:r>
            <a:r>
              <a:rPr lang="ru-RU" dirty="0" err="1" smtClean="0"/>
              <a:t>мыняр</a:t>
            </a:r>
            <a:r>
              <a:rPr lang="ru-RU" dirty="0" smtClean="0"/>
              <a:t> футболист?</a:t>
            </a:r>
            <a:endParaRPr lang="ru-RU" dirty="0"/>
          </a:p>
        </p:txBody>
      </p:sp>
      <p:pic>
        <p:nvPicPr>
          <p:cNvPr id="7" name="Содержимое 6" descr="футболисты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793689"/>
            <a:ext cx="4040188" cy="271366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2.Футбол-тиде </a:t>
            </a:r>
            <a:r>
              <a:rPr lang="ru-RU" dirty="0" err="1" smtClean="0"/>
              <a:t>сай</a:t>
            </a:r>
            <a:r>
              <a:rPr lang="ru-RU" dirty="0" smtClean="0"/>
              <a:t> </a:t>
            </a:r>
            <a:r>
              <a:rPr lang="ru-RU" dirty="0" err="1" smtClean="0"/>
              <a:t>модыш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ru-RU" dirty="0" smtClean="0"/>
              <a:t>Найдите правильный ответ.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3.Тый </a:t>
            </a:r>
            <a:r>
              <a:rPr lang="ru-RU" sz="2000" dirty="0" err="1" smtClean="0"/>
              <a:t>футболым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en-US" sz="2000" dirty="0" smtClean="0"/>
              <a:t>ö</a:t>
            </a:r>
            <a:r>
              <a:rPr lang="ru-RU" sz="2000" dirty="0" err="1" smtClean="0"/>
              <a:t>ратет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1)</a:t>
            </a:r>
            <a:r>
              <a:rPr lang="ru-RU" sz="2000" dirty="0" err="1" smtClean="0"/>
              <a:t>Мый</a:t>
            </a:r>
            <a:r>
              <a:rPr lang="ru-RU" sz="2000" dirty="0" smtClean="0"/>
              <a:t> </a:t>
            </a:r>
            <a:r>
              <a:rPr lang="ru-RU" sz="2000" dirty="0" err="1" smtClean="0"/>
              <a:t>футболым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en-US" sz="2000" dirty="0" smtClean="0"/>
              <a:t>ö</a:t>
            </a:r>
            <a:r>
              <a:rPr lang="ru-RU" sz="2000" dirty="0" err="1" smtClean="0"/>
              <a:t>ратем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2)</a:t>
            </a:r>
            <a:r>
              <a:rPr lang="ru-RU" sz="2000" dirty="0" err="1" smtClean="0"/>
              <a:t>Мый</a:t>
            </a:r>
            <a:r>
              <a:rPr lang="ru-RU" sz="2000" dirty="0" smtClean="0"/>
              <a:t> </a:t>
            </a:r>
            <a:r>
              <a:rPr lang="ru-RU" sz="2000" dirty="0" err="1" smtClean="0"/>
              <a:t>футболым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err="1" smtClean="0">
                <a:latin typeface="Mari-New York"/>
              </a:rPr>
              <a:t>є</a:t>
            </a:r>
            <a:r>
              <a:rPr lang="ru-RU" sz="2000" dirty="0" err="1" smtClean="0"/>
              <a:t>ратет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3)</a:t>
            </a:r>
            <a:r>
              <a:rPr lang="ru-RU" sz="2000" dirty="0" err="1" smtClean="0"/>
              <a:t>Мый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en-US" sz="2000" dirty="0" smtClean="0"/>
              <a:t>ö</a:t>
            </a:r>
            <a:r>
              <a:rPr lang="ru-RU" sz="2000" dirty="0" err="1" smtClean="0"/>
              <a:t>ратем</a:t>
            </a:r>
            <a:r>
              <a:rPr lang="ru-RU" sz="2000" dirty="0" smtClean="0"/>
              <a:t> </a:t>
            </a:r>
            <a:r>
              <a:rPr lang="ru-RU" sz="2000" dirty="0" err="1" smtClean="0"/>
              <a:t>футболым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Изи</a:t>
            </a:r>
            <a:r>
              <a:rPr lang="ru-RU" dirty="0" smtClean="0"/>
              <a:t> </a:t>
            </a:r>
            <a:r>
              <a:rPr lang="ru-RU" dirty="0" err="1" smtClean="0"/>
              <a:t>ойлымаш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футбол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1100" y="913606"/>
            <a:ext cx="4819650" cy="4572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Тиде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en-US" dirty="0" smtClean="0">
                <a:solidFill>
                  <a:srgbClr val="FF0000"/>
                </a:solidFill>
                <a:latin typeface="Sylfaen"/>
              </a:rPr>
              <a:t>ÿ</a:t>
            </a:r>
            <a:r>
              <a:rPr lang="ru-RU" dirty="0" err="1" smtClean="0">
                <a:solidFill>
                  <a:srgbClr val="FF0000"/>
                </a:solidFill>
              </a:rPr>
              <a:t>ретыште</a:t>
            </a:r>
            <a:r>
              <a:rPr lang="ru-RU" dirty="0" smtClean="0">
                <a:solidFill>
                  <a:srgbClr val="FF0000"/>
                </a:solidFill>
              </a:rPr>
              <a:t>…….</a:t>
            </a:r>
            <a:r>
              <a:rPr lang="ru-RU" dirty="0" err="1" smtClean="0">
                <a:solidFill>
                  <a:srgbClr val="FF0000"/>
                </a:solidFill>
                <a:latin typeface="Mari-New York"/>
              </a:rPr>
              <a:t>™</a:t>
            </a:r>
            <a:r>
              <a:rPr lang="ru-RU" dirty="0" err="1" smtClean="0">
                <a:solidFill>
                  <a:srgbClr val="FF0000"/>
                </a:solidFill>
              </a:rPr>
              <a:t>дыр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рвезе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мече </a:t>
            </a:r>
            <a:r>
              <a:rPr lang="ru-RU" dirty="0" err="1" smtClean="0">
                <a:solidFill>
                  <a:srgbClr val="FF0000"/>
                </a:solidFill>
              </a:rPr>
              <a:t>дене</a:t>
            </a:r>
            <a:r>
              <a:rPr lang="ru-RU" dirty="0" smtClean="0">
                <a:solidFill>
                  <a:srgbClr val="FF0000"/>
                </a:solidFill>
              </a:rPr>
              <a:t>……..</a:t>
            </a:r>
            <a:r>
              <a:rPr lang="ru-RU" dirty="0" err="1" smtClean="0">
                <a:solidFill>
                  <a:srgbClr val="FF0000"/>
                </a:solidFill>
                <a:latin typeface="Mari-New York"/>
              </a:rPr>
              <a:t>™</a:t>
            </a:r>
            <a:r>
              <a:rPr lang="ru-RU" dirty="0" err="1" smtClean="0">
                <a:solidFill>
                  <a:srgbClr val="FF0000"/>
                </a:solidFill>
              </a:rPr>
              <a:t>дыр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модаш</a:t>
            </a:r>
            <a:r>
              <a:rPr lang="ru-RU" dirty="0" smtClean="0">
                <a:solidFill>
                  <a:srgbClr val="FF0000"/>
                </a:solidFill>
              </a:rPr>
              <a:t>……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Рвезе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футболым</a:t>
            </a:r>
            <a:r>
              <a:rPr lang="ru-RU" dirty="0" smtClean="0">
                <a:solidFill>
                  <a:srgbClr val="FF0000"/>
                </a:solidFill>
              </a:rPr>
              <a:t>…….</a:t>
            </a:r>
            <a:r>
              <a:rPr lang="ru-RU" dirty="0" err="1" smtClean="0">
                <a:solidFill>
                  <a:srgbClr val="FF0000"/>
                </a:solidFill>
                <a:latin typeface="Mari-New York"/>
              </a:rPr>
              <a:t>™</a:t>
            </a:r>
            <a:r>
              <a:rPr lang="ru-RU" dirty="0" err="1" smtClean="0">
                <a:solidFill>
                  <a:srgbClr val="FF0000"/>
                </a:solidFill>
              </a:rPr>
              <a:t>дыр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дене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рвезе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уремыште</a:t>
            </a:r>
            <a:r>
              <a:rPr lang="ru-RU" dirty="0" smtClean="0">
                <a:solidFill>
                  <a:srgbClr val="FF0000"/>
                </a:solidFill>
              </a:rPr>
              <a:t>……</a:t>
            </a:r>
            <a:r>
              <a:rPr lang="ru-RU" dirty="0" err="1" smtClean="0">
                <a:solidFill>
                  <a:srgbClr val="FF0000"/>
                </a:solidFill>
                <a:latin typeface="Sylfaen"/>
              </a:rPr>
              <a:t>ÿ</a:t>
            </a:r>
            <a:r>
              <a:rPr lang="ru-RU" dirty="0" err="1" smtClean="0">
                <a:solidFill>
                  <a:srgbClr val="FF0000"/>
                </a:solidFill>
              </a:rPr>
              <a:t>дырлан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……..</a:t>
            </a:r>
            <a:r>
              <a:rPr lang="ru-RU" dirty="0" err="1" smtClean="0">
                <a:solidFill>
                  <a:srgbClr val="FF0000"/>
                </a:solidFill>
              </a:rPr>
              <a:t>ий</a:t>
            </a:r>
            <a:r>
              <a:rPr lang="ru-RU" dirty="0" smtClean="0">
                <a:solidFill>
                  <a:srgbClr val="FF0000"/>
                </a:solidFill>
              </a:rPr>
              <a:t>(лет)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Рвезылан</a:t>
            </a:r>
            <a:r>
              <a:rPr lang="ru-RU" dirty="0" smtClean="0">
                <a:solidFill>
                  <a:srgbClr val="FF0000"/>
                </a:solidFill>
              </a:rPr>
              <a:t>…….</a:t>
            </a:r>
            <a:r>
              <a:rPr lang="ru-RU" dirty="0" err="1" smtClean="0">
                <a:solidFill>
                  <a:srgbClr val="FF0000"/>
                </a:solidFill>
              </a:rPr>
              <a:t>ий.Миша-тале</a:t>
            </a:r>
            <a:r>
              <a:rPr lang="ru-RU" dirty="0" smtClean="0">
                <a:solidFill>
                  <a:srgbClr val="FF0000"/>
                </a:solidFill>
              </a:rPr>
              <a:t>….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Машат-тале</a:t>
            </a:r>
            <a:r>
              <a:rPr lang="ru-RU" dirty="0" smtClean="0">
                <a:solidFill>
                  <a:srgbClr val="FF0000"/>
                </a:solidFill>
              </a:rPr>
              <a:t>……..</a:t>
            </a:r>
          </a:p>
          <a:p>
            <a:r>
              <a:rPr lang="ru-RU" dirty="0" smtClean="0"/>
              <a:t>---------------------------------------------------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Футболист- </a:t>
            </a:r>
            <a:r>
              <a:rPr lang="ru-RU" sz="1800" dirty="0" err="1" smtClean="0"/>
              <a:t>влак</a:t>
            </a:r>
            <a:r>
              <a:rPr lang="ru-RU" sz="1800" dirty="0" smtClean="0"/>
              <a:t> </a:t>
            </a:r>
            <a:r>
              <a:rPr lang="ru-RU" sz="1800" dirty="0" err="1" smtClean="0"/>
              <a:t>мом</a:t>
            </a:r>
            <a:r>
              <a:rPr lang="ru-RU" sz="1800" dirty="0" smtClean="0"/>
              <a:t> </a:t>
            </a:r>
            <a:r>
              <a:rPr lang="ru-RU" sz="1800" dirty="0" err="1" smtClean="0"/>
              <a:t>ыштат</a:t>
            </a:r>
            <a:r>
              <a:rPr lang="ru-RU" sz="1800" dirty="0" smtClean="0"/>
              <a:t>?</a:t>
            </a:r>
            <a:endParaRPr lang="ru-RU" dirty="0"/>
          </a:p>
        </p:txBody>
      </p:sp>
      <p:pic>
        <p:nvPicPr>
          <p:cNvPr id="5" name="Содержимое 4" descr="ф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0_6231c_b4a05ed0_XL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85992"/>
            <a:ext cx="4210080" cy="342902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Роналдо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f_386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785794"/>
            <a:ext cx="5572132" cy="450059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err="1" smtClean="0"/>
              <a:t>футболист.Я</a:t>
            </a:r>
            <a:r>
              <a:rPr lang="ru-RU" dirty="0" smtClean="0"/>
              <a:t> люблю играть в </a:t>
            </a:r>
            <a:r>
              <a:rPr lang="ru-RU" dirty="0" err="1" smtClean="0"/>
              <a:t>футбол.Эта</a:t>
            </a:r>
            <a:r>
              <a:rPr lang="ru-RU" dirty="0" smtClean="0"/>
              <a:t> моя любимая </a:t>
            </a:r>
            <a:r>
              <a:rPr lang="ru-RU" dirty="0" err="1" smtClean="0"/>
              <a:t>игра.Я</a:t>
            </a:r>
            <a:r>
              <a:rPr lang="ru-RU" dirty="0" smtClean="0"/>
              <a:t> играю каждый </a:t>
            </a:r>
            <a:r>
              <a:rPr lang="ru-RU" dirty="0" err="1" smtClean="0"/>
              <a:t>день.Футбол-это</a:t>
            </a:r>
            <a:r>
              <a:rPr lang="ru-RU" dirty="0" smtClean="0"/>
              <a:t> </a:t>
            </a:r>
            <a:r>
              <a:rPr lang="ru-RU" dirty="0" err="1" smtClean="0"/>
              <a:t>хорошо.Я</a:t>
            </a:r>
            <a:r>
              <a:rPr lang="ru-RU" dirty="0" smtClean="0"/>
              <a:t> сильный футболист.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err="1" smtClean="0"/>
              <a:t>Йодыш</a:t>
            </a:r>
            <a:r>
              <a:rPr lang="ru-RU" smtClean="0"/>
              <a:t> (</a:t>
            </a:r>
            <a:r>
              <a:rPr lang="ru-RU" dirty="0" smtClean="0"/>
              <a:t>вопрос)</a:t>
            </a:r>
          </a:p>
          <a:p>
            <a:endParaRPr lang="ru-RU" dirty="0" smtClean="0"/>
          </a:p>
          <a:p>
            <a:r>
              <a:rPr lang="ru-RU" dirty="0" smtClean="0"/>
              <a:t>1Футболист </a:t>
            </a:r>
            <a:r>
              <a:rPr lang="ru-RU" dirty="0" err="1" smtClean="0"/>
              <a:t>могай</a:t>
            </a:r>
            <a:r>
              <a:rPr lang="ru-RU" dirty="0" smtClean="0"/>
              <a:t> </a:t>
            </a:r>
            <a:r>
              <a:rPr lang="ru-RU" dirty="0" err="1" smtClean="0"/>
              <a:t>лийшаш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от Андрея </a:t>
            </a:r>
            <a:r>
              <a:rPr lang="ru-RU" dirty="0" err="1" smtClean="0"/>
              <a:t>Аршавина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12744781991_6314ffe22bf38dad13abddd94af00cf9_5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857232"/>
            <a:ext cx="3594125" cy="465853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1.Тыйын футболист </a:t>
            </a:r>
            <a:r>
              <a:rPr lang="ru-RU" dirty="0" err="1" smtClean="0"/>
              <a:t>йолташет</a:t>
            </a:r>
            <a:r>
              <a:rPr lang="ru-RU" dirty="0" smtClean="0"/>
              <a:t> </a:t>
            </a:r>
            <a:r>
              <a:rPr lang="ru-RU" dirty="0" err="1" smtClean="0"/>
              <a:t>уло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2.Футболист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ышташ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ö</a:t>
            </a:r>
            <a:r>
              <a:rPr lang="ru-RU" dirty="0" err="1" smtClean="0"/>
              <a:t>рата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</vt:lpstr>
      <vt:lpstr>Ушештарымаш.</vt:lpstr>
      <vt:lpstr>Уроклан келшыше мут-влак.</vt:lpstr>
      <vt:lpstr>Футболист-влак</vt:lpstr>
      <vt:lpstr>Изи ойлымаш.</vt:lpstr>
      <vt:lpstr>Футболист- влак мом ыштат?</vt:lpstr>
      <vt:lpstr> Роналдо.</vt:lpstr>
      <vt:lpstr>Вопрос от Андрея Аршавина.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Сергей</dc:creator>
  <cp:lastModifiedBy>Сергей</cp:lastModifiedBy>
  <cp:revision>7</cp:revision>
  <dcterms:created xsi:type="dcterms:W3CDTF">2006-01-01T00:31:41Z</dcterms:created>
  <dcterms:modified xsi:type="dcterms:W3CDTF">2012-04-13T17:06:00Z</dcterms:modified>
</cp:coreProperties>
</file>