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9" r:id="rId5"/>
    <p:sldId id="259" r:id="rId6"/>
    <p:sldId id="268" r:id="rId7"/>
    <p:sldId id="278" r:id="rId8"/>
    <p:sldId id="261" r:id="rId9"/>
    <p:sldId id="270" r:id="rId10"/>
    <p:sldId id="264" r:id="rId11"/>
    <p:sldId id="262" r:id="rId12"/>
    <p:sldId id="263" r:id="rId13"/>
    <p:sldId id="279" r:id="rId14"/>
    <p:sldId id="267" r:id="rId15"/>
    <p:sldId id="273" r:id="rId16"/>
    <p:sldId id="274" r:id="rId17"/>
    <p:sldId id="275" r:id="rId18"/>
    <p:sldId id="276" r:id="rId19"/>
    <p:sldId id="282" r:id="rId20"/>
    <p:sldId id="280" r:id="rId21"/>
    <p:sldId id="281" r:id="rId22"/>
    <p:sldId id="265" r:id="rId23"/>
    <p:sldId id="28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333B8BF-DCC9-42FA-B449-74D9942BBF57}" type="datetimeFigureOut">
              <a:rPr lang="ru-RU" smtClean="0"/>
              <a:pPr/>
              <a:t>16.05.2010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88911B9-20AD-4536-A4F0-47B82E97A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B8BF-DCC9-42FA-B449-74D9942BBF57}" type="datetimeFigureOut">
              <a:rPr lang="ru-RU" smtClean="0"/>
              <a:pPr/>
              <a:t>16.05.2010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11B9-20AD-4536-A4F0-47B82E97A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B8BF-DCC9-42FA-B449-74D9942BBF57}" type="datetimeFigureOut">
              <a:rPr lang="ru-RU" smtClean="0"/>
              <a:pPr/>
              <a:t>16.05.2010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11B9-20AD-4536-A4F0-47B82E97A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33B8BF-DCC9-42FA-B449-74D9942BBF57}" type="datetimeFigureOut">
              <a:rPr lang="ru-RU" smtClean="0"/>
              <a:pPr/>
              <a:t>16.05.2010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8911B9-20AD-4536-A4F0-47B82E97A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333B8BF-DCC9-42FA-B449-74D9942BBF57}" type="datetimeFigureOut">
              <a:rPr lang="ru-RU" smtClean="0"/>
              <a:pPr/>
              <a:t>16.05.2010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88911B9-20AD-4536-A4F0-47B82E97A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B8BF-DCC9-42FA-B449-74D9942BBF57}" type="datetimeFigureOut">
              <a:rPr lang="ru-RU" smtClean="0"/>
              <a:pPr/>
              <a:t>16.05.2010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11B9-20AD-4536-A4F0-47B82E97A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B8BF-DCC9-42FA-B449-74D9942BBF57}" type="datetimeFigureOut">
              <a:rPr lang="ru-RU" smtClean="0"/>
              <a:pPr/>
              <a:t>16.05.2010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11B9-20AD-4536-A4F0-47B82E97A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33B8BF-DCC9-42FA-B449-74D9942BBF57}" type="datetimeFigureOut">
              <a:rPr lang="ru-RU" smtClean="0"/>
              <a:pPr/>
              <a:t>16.05.2010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8911B9-20AD-4536-A4F0-47B82E97A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B8BF-DCC9-42FA-B449-74D9942BBF57}" type="datetimeFigureOut">
              <a:rPr lang="ru-RU" smtClean="0"/>
              <a:pPr/>
              <a:t>16.05.2010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11B9-20AD-4536-A4F0-47B82E97A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333B8BF-DCC9-42FA-B449-74D9942BBF57}" type="datetimeFigureOut">
              <a:rPr lang="ru-RU" smtClean="0"/>
              <a:pPr/>
              <a:t>16.05.2010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8911B9-20AD-4536-A4F0-47B82E97A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33B8BF-DCC9-42FA-B449-74D9942BBF57}" type="datetimeFigureOut">
              <a:rPr lang="ru-RU" smtClean="0"/>
              <a:pPr/>
              <a:t>16.05.2010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8911B9-20AD-4536-A4F0-47B82E97A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33B8BF-DCC9-42FA-B449-74D9942BBF57}" type="datetimeFigureOut">
              <a:rPr lang="ru-RU" smtClean="0"/>
              <a:pPr/>
              <a:t>16.05.2010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8911B9-20AD-4536-A4F0-47B82E97A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1928802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chemeClr val="accent3"/>
                </a:solidFill>
              </a:rPr>
              <a:t>К.Коршуновын</a:t>
            </a:r>
            <a:r>
              <a:rPr lang="ru-RU" dirty="0" smtClean="0">
                <a:solidFill>
                  <a:schemeClr val="accent3"/>
                </a:solidFill>
              </a:rPr>
              <a:t>«</a:t>
            </a:r>
            <a:r>
              <a:rPr lang="ru-RU" dirty="0" err="1" smtClean="0">
                <a:solidFill>
                  <a:schemeClr val="accent3"/>
                </a:solidFill>
              </a:rPr>
              <a:t>Аксар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ден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Юлавий</a:t>
            </a:r>
            <a:r>
              <a:rPr lang="ru-RU" dirty="0" smtClean="0">
                <a:solidFill>
                  <a:schemeClr val="accent3"/>
                </a:solidFill>
              </a:rPr>
              <a:t>» </a:t>
            </a:r>
            <a:r>
              <a:rPr lang="ru-RU" dirty="0" err="1" smtClean="0">
                <a:solidFill>
                  <a:schemeClr val="accent3"/>
                </a:solidFill>
              </a:rPr>
              <a:t>драмыжым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иктешлымаш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3857628"/>
            <a:ext cx="6172200" cy="13716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Урок - </a:t>
            </a:r>
            <a:r>
              <a:rPr lang="ru-RU" dirty="0" err="1" smtClean="0">
                <a:solidFill>
                  <a:schemeClr val="tx1"/>
                </a:solidFill>
              </a:rPr>
              <a:t>дисскусий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              </a:t>
            </a:r>
            <a:r>
              <a:rPr lang="ru-RU" b="1" i="1" dirty="0" err="1" smtClean="0">
                <a:solidFill>
                  <a:srgbClr val="C00000"/>
                </a:solidFill>
              </a:rPr>
              <a:t>Чын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улмо</a:t>
            </a:r>
            <a:r>
              <a:rPr lang="ru-RU" b="1" i="1" dirty="0" smtClean="0">
                <a:solidFill>
                  <a:srgbClr val="C00000"/>
                </a:solidFill>
              </a:rPr>
              <a:t>: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-шке мланде верч;</a:t>
            </a:r>
          </a:p>
          <a:p>
            <a:r>
              <a:rPr lang="ru-RU" dirty="0" smtClean="0"/>
              <a:t>шке эрыкше верч;</a:t>
            </a:r>
          </a:p>
          <a:p>
            <a:r>
              <a:rPr lang="ru-RU" dirty="0" smtClean="0"/>
              <a:t>-шке пиалже верч.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Тулбай</a:t>
            </a:r>
            <a:r>
              <a:rPr lang="ru-RU" dirty="0" smtClean="0"/>
              <a:t>:Курым – курым мучко азырен т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ö</a:t>
            </a:r>
            <a:r>
              <a:rPr lang="ru-RU" dirty="0" smtClean="0"/>
              <a:t>ра – влак ажыше шучко янлыкла </a:t>
            </a:r>
            <a:r>
              <a:rPr lang="ru-RU" dirty="0" err="1" smtClean="0"/>
              <a:t>поктыльыч</a:t>
            </a:r>
            <a:r>
              <a:rPr lang="ru-RU" dirty="0" smtClean="0"/>
              <a:t> </a:t>
            </a:r>
            <a:r>
              <a:rPr lang="ru-RU" dirty="0" err="1" smtClean="0"/>
              <a:t>мемнам</a:t>
            </a:r>
            <a:r>
              <a:rPr lang="ru-RU" dirty="0" smtClean="0"/>
              <a:t>. Меже </a:t>
            </a:r>
            <a:r>
              <a:rPr lang="ru-RU" dirty="0" err="1" smtClean="0"/>
              <a:t>вольык</a:t>
            </a:r>
            <a:r>
              <a:rPr lang="ru-RU" dirty="0" smtClean="0"/>
              <a:t> к</a:t>
            </a:r>
            <a:r>
              <a:rPr lang="en-US" dirty="0" smtClean="0">
                <a:latin typeface="Baskerville Old Face"/>
              </a:rPr>
              <a:t>ÿ</a:t>
            </a:r>
            <a:r>
              <a:rPr lang="ru-RU" dirty="0" smtClean="0">
                <a:latin typeface="Baskerville Old Face"/>
              </a:rPr>
              <a:t>т</a:t>
            </a:r>
            <a:r>
              <a:rPr lang="en-US" dirty="0" smtClean="0">
                <a:latin typeface="Baskerville Old Face"/>
              </a:rPr>
              <a:t>ÿ</a:t>
            </a:r>
            <a:r>
              <a:rPr lang="ru-RU" dirty="0" smtClean="0"/>
              <a:t> </a:t>
            </a:r>
            <a:r>
              <a:rPr lang="ru-RU" dirty="0" err="1" smtClean="0"/>
              <a:t>семын</a:t>
            </a:r>
            <a:r>
              <a:rPr lang="ru-RU" dirty="0" smtClean="0"/>
              <a:t> </a:t>
            </a:r>
            <a:r>
              <a:rPr lang="ru-RU" dirty="0" err="1" smtClean="0"/>
              <a:t>пычкемыш</a:t>
            </a:r>
            <a:r>
              <a:rPr lang="ru-RU" dirty="0" smtClean="0"/>
              <a:t> </a:t>
            </a:r>
            <a:r>
              <a:rPr lang="ru-RU" dirty="0" err="1" smtClean="0"/>
              <a:t>чодыраште</a:t>
            </a:r>
            <a:r>
              <a:rPr lang="ru-RU" dirty="0" smtClean="0"/>
              <a:t>, куп </a:t>
            </a:r>
            <a:r>
              <a:rPr lang="ru-RU" dirty="0" err="1" smtClean="0"/>
              <a:t>лонгаште</a:t>
            </a:r>
            <a:r>
              <a:rPr lang="ru-RU" dirty="0" smtClean="0"/>
              <a:t> </a:t>
            </a:r>
            <a:r>
              <a:rPr lang="ru-RU" dirty="0" err="1" smtClean="0"/>
              <a:t>тыныс</a:t>
            </a:r>
            <a:r>
              <a:rPr lang="ru-RU" dirty="0" smtClean="0"/>
              <a:t> </a:t>
            </a:r>
            <a:r>
              <a:rPr lang="ru-RU" dirty="0" err="1" smtClean="0"/>
              <a:t>илышым</a:t>
            </a:r>
            <a:r>
              <a:rPr lang="ru-RU" dirty="0" smtClean="0"/>
              <a:t> </a:t>
            </a:r>
            <a:r>
              <a:rPr lang="ru-RU" dirty="0" err="1" smtClean="0"/>
              <a:t>кычалынна.Поро</a:t>
            </a:r>
            <a:r>
              <a:rPr lang="ru-RU" dirty="0" smtClean="0"/>
              <a:t> </a:t>
            </a:r>
            <a:r>
              <a:rPr lang="ru-RU" dirty="0" err="1" smtClean="0"/>
              <a:t>пошкудем,эргым</a:t>
            </a:r>
            <a:r>
              <a:rPr lang="ru-RU" dirty="0" smtClean="0"/>
              <a:t>, </a:t>
            </a:r>
            <a:r>
              <a:rPr lang="en-US" dirty="0" smtClean="0">
                <a:latin typeface="Baskerville Old Face"/>
              </a:rPr>
              <a:t>ÿ</a:t>
            </a:r>
            <a:r>
              <a:rPr lang="ru-RU" dirty="0" err="1" smtClean="0"/>
              <a:t>дырем</a:t>
            </a:r>
            <a:r>
              <a:rPr lang="ru-RU" dirty="0" smtClean="0"/>
              <a:t>- влак, </a:t>
            </a:r>
            <a:r>
              <a:rPr lang="ru-RU" dirty="0" err="1" smtClean="0"/>
              <a:t>вий</a:t>
            </a:r>
            <a:r>
              <a:rPr lang="ru-RU" dirty="0" smtClean="0"/>
              <a:t> – </a:t>
            </a:r>
            <a:r>
              <a:rPr lang="ru-RU" dirty="0" err="1" smtClean="0"/>
              <a:t>куатдам</a:t>
            </a:r>
            <a:r>
              <a:rPr lang="ru-RU" dirty="0" smtClean="0"/>
              <a:t> </a:t>
            </a:r>
            <a:r>
              <a:rPr lang="ru-RU" dirty="0" err="1" smtClean="0"/>
              <a:t>чумырыза</a:t>
            </a:r>
            <a:r>
              <a:rPr lang="ru-RU" dirty="0" smtClean="0"/>
              <a:t> </a:t>
            </a:r>
            <a:r>
              <a:rPr lang="ru-RU" dirty="0" err="1" smtClean="0"/>
              <a:t>иктыш</a:t>
            </a:r>
            <a:r>
              <a:rPr lang="ru-RU" dirty="0" smtClean="0"/>
              <a:t>! Юл </a:t>
            </a:r>
            <a:r>
              <a:rPr lang="ru-RU" dirty="0" err="1" smtClean="0"/>
              <a:t>велысе</a:t>
            </a:r>
            <a:r>
              <a:rPr lang="ru-RU" dirty="0" smtClean="0"/>
              <a:t> </a:t>
            </a:r>
            <a:r>
              <a:rPr lang="ru-RU" dirty="0" err="1" smtClean="0"/>
              <a:t>моло</a:t>
            </a:r>
            <a:r>
              <a:rPr lang="ru-RU" dirty="0" smtClean="0"/>
              <a:t> </a:t>
            </a:r>
            <a:r>
              <a:rPr lang="ru-RU" dirty="0" err="1" smtClean="0"/>
              <a:t>калык</a:t>
            </a:r>
            <a:r>
              <a:rPr lang="ru-RU" dirty="0" smtClean="0"/>
              <a:t> </a:t>
            </a:r>
            <a:r>
              <a:rPr lang="ru-RU" dirty="0" err="1" smtClean="0"/>
              <a:t>семын</a:t>
            </a:r>
            <a:r>
              <a:rPr lang="ru-RU" dirty="0" smtClean="0"/>
              <a:t> </a:t>
            </a:r>
            <a:r>
              <a:rPr lang="ru-RU" dirty="0" err="1" smtClean="0"/>
              <a:t>налза</a:t>
            </a:r>
            <a:r>
              <a:rPr lang="ru-RU" dirty="0" smtClean="0"/>
              <a:t> </a:t>
            </a:r>
            <a:r>
              <a:rPr lang="ru-RU" dirty="0" err="1" smtClean="0"/>
              <a:t>кидыш</a:t>
            </a:r>
            <a:r>
              <a:rPr lang="ru-RU" dirty="0" smtClean="0"/>
              <a:t> </a:t>
            </a:r>
            <a:r>
              <a:rPr lang="ru-RU" dirty="0" err="1" smtClean="0"/>
              <a:t>пычал</a:t>
            </a:r>
            <a:r>
              <a:rPr lang="ru-RU" dirty="0" smtClean="0"/>
              <a:t> –</a:t>
            </a:r>
            <a:r>
              <a:rPr lang="en-US" dirty="0" smtClean="0">
                <a:latin typeface="Baskerville Old Face"/>
              </a:rPr>
              <a:t>ÿ</a:t>
            </a:r>
            <a:r>
              <a:rPr lang="ru-RU" dirty="0" err="1" smtClean="0"/>
              <a:t>згарым</a:t>
            </a:r>
            <a:r>
              <a:rPr lang="ru-RU" dirty="0" smtClean="0"/>
              <a:t>, </a:t>
            </a:r>
            <a:r>
              <a:rPr lang="ru-RU" dirty="0" err="1" smtClean="0"/>
              <a:t>писе</a:t>
            </a:r>
            <a:r>
              <a:rPr lang="ru-RU" dirty="0" smtClean="0"/>
              <a:t> </a:t>
            </a:r>
            <a:r>
              <a:rPr lang="ru-RU" dirty="0" err="1" smtClean="0"/>
              <a:t>умдым</a:t>
            </a:r>
            <a:r>
              <a:rPr lang="ru-RU" dirty="0" smtClean="0"/>
              <a:t>! </a:t>
            </a:r>
            <a:r>
              <a:rPr lang="ru-RU" dirty="0" err="1" smtClean="0"/>
              <a:t>Тыге</a:t>
            </a:r>
            <a:r>
              <a:rPr lang="ru-RU" dirty="0" smtClean="0"/>
              <a:t> </a:t>
            </a:r>
            <a:r>
              <a:rPr lang="ru-RU" dirty="0" err="1" smtClean="0"/>
              <a:t>гына</a:t>
            </a:r>
            <a:r>
              <a:rPr lang="ru-RU" dirty="0" smtClean="0"/>
              <a:t> </a:t>
            </a:r>
            <a:r>
              <a:rPr lang="ru-RU" dirty="0" err="1" smtClean="0"/>
              <a:t>ме</a:t>
            </a:r>
            <a:r>
              <a:rPr lang="ru-RU" dirty="0" smtClean="0"/>
              <a:t> </a:t>
            </a:r>
            <a:r>
              <a:rPr lang="ru-RU" dirty="0" err="1" smtClean="0"/>
              <a:t>ончыкылык</a:t>
            </a:r>
            <a:r>
              <a:rPr lang="ru-RU" dirty="0" smtClean="0"/>
              <a:t> </a:t>
            </a:r>
            <a:r>
              <a:rPr lang="ru-RU" dirty="0" err="1" smtClean="0"/>
              <a:t>тукымлан</a:t>
            </a:r>
            <a:r>
              <a:rPr lang="ru-RU" dirty="0" smtClean="0"/>
              <a:t> шке </a:t>
            </a:r>
            <a:r>
              <a:rPr lang="ru-RU" dirty="0" err="1" smtClean="0"/>
              <a:t>айдеме</a:t>
            </a:r>
            <a:r>
              <a:rPr lang="ru-RU" dirty="0" smtClean="0"/>
              <a:t> т</a:t>
            </a:r>
            <a:r>
              <a:rPr lang="en-US" dirty="0" smtClean="0">
                <a:latin typeface="Baskerville Old Face"/>
              </a:rPr>
              <a:t>ÿ</a:t>
            </a:r>
            <a:r>
              <a:rPr lang="ru-RU" dirty="0" err="1" smtClean="0"/>
              <a:t>уснам</a:t>
            </a:r>
            <a:r>
              <a:rPr lang="ru-RU" dirty="0" smtClean="0"/>
              <a:t> </a:t>
            </a:r>
            <a:r>
              <a:rPr lang="ru-RU" dirty="0" err="1" smtClean="0"/>
              <a:t>арален</a:t>
            </a:r>
            <a:r>
              <a:rPr lang="ru-RU" dirty="0" smtClean="0"/>
              <a:t> </a:t>
            </a:r>
            <a:r>
              <a:rPr lang="ru-RU" dirty="0" err="1" smtClean="0"/>
              <a:t>кодена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кучедалмаш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Факт: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Бытовой конфликт: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Бытовой конфликт </a:t>
            </a:r>
            <a:r>
              <a:rPr lang="ru-RU" dirty="0" err="1" smtClean="0"/>
              <a:t>й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ö</a:t>
            </a:r>
            <a:r>
              <a:rPr lang="ru-RU" dirty="0" err="1" smtClean="0"/>
              <a:t>ршын</a:t>
            </a:r>
            <a:r>
              <a:rPr lang="ru-RU" dirty="0" smtClean="0"/>
              <a:t> </a:t>
            </a:r>
            <a:r>
              <a:rPr lang="ru-RU" dirty="0" err="1" smtClean="0"/>
              <a:t>гаяк</a:t>
            </a:r>
            <a:r>
              <a:rPr lang="ru-RU" dirty="0" smtClean="0"/>
              <a:t> </a:t>
            </a:r>
            <a:r>
              <a:rPr lang="ru-RU" dirty="0" err="1" smtClean="0"/>
              <a:t>уке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Курай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err="1" smtClean="0"/>
              <a:t>Юлавий</a:t>
            </a:r>
            <a:r>
              <a:rPr lang="ru-RU" dirty="0" smtClean="0"/>
              <a:t> мылам с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ö</a:t>
            </a:r>
            <a:r>
              <a:rPr lang="ru-RU" dirty="0" err="1" smtClean="0"/>
              <a:t>ралтын</a:t>
            </a:r>
            <a:r>
              <a:rPr lang="en-US" dirty="0" smtClean="0"/>
              <a:t> </a:t>
            </a:r>
            <a:r>
              <a:rPr lang="ru-RU" dirty="0" smtClean="0"/>
              <a:t>…Мом </a:t>
            </a:r>
            <a:r>
              <a:rPr lang="ru-RU" dirty="0" err="1" smtClean="0"/>
              <a:t>мый</a:t>
            </a:r>
            <a:r>
              <a:rPr lang="ru-RU" dirty="0" smtClean="0"/>
              <a:t> </a:t>
            </a:r>
            <a:r>
              <a:rPr lang="ru-RU" dirty="0" err="1" smtClean="0"/>
              <a:t>шонен</a:t>
            </a:r>
            <a:r>
              <a:rPr lang="ru-RU" dirty="0" smtClean="0"/>
              <a:t> </a:t>
            </a:r>
            <a:r>
              <a:rPr lang="ru-RU" dirty="0" err="1" smtClean="0"/>
              <a:t>пыштенам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err="1" smtClean="0"/>
              <a:t>нигунам</a:t>
            </a:r>
            <a:r>
              <a:rPr lang="ru-RU" dirty="0" smtClean="0"/>
              <a:t> </a:t>
            </a:r>
            <a:r>
              <a:rPr lang="ru-RU" dirty="0" err="1" smtClean="0"/>
              <a:t>чакнымаш</a:t>
            </a:r>
            <a:r>
              <a:rPr lang="ru-RU" dirty="0" smtClean="0"/>
              <a:t> </a:t>
            </a:r>
            <a:r>
              <a:rPr lang="ru-RU" dirty="0" err="1" smtClean="0"/>
              <a:t>уке.Ш</a:t>
            </a:r>
            <a:r>
              <a:rPr lang="en-US" dirty="0" smtClean="0">
                <a:latin typeface="Baskerville Old Face"/>
              </a:rPr>
              <a:t>ÿ   </a:t>
            </a:r>
            <a:r>
              <a:rPr lang="ru-RU" dirty="0" err="1" smtClean="0"/>
              <a:t>гар</a:t>
            </a:r>
            <a:r>
              <a:rPr lang="ru-RU" dirty="0" smtClean="0"/>
              <a:t> </a:t>
            </a:r>
            <a:r>
              <a:rPr lang="ru-RU" dirty="0" err="1" smtClean="0"/>
              <a:t>гына</a:t>
            </a:r>
            <a:r>
              <a:rPr lang="ru-RU" dirty="0" smtClean="0"/>
              <a:t> </a:t>
            </a:r>
            <a:r>
              <a:rPr lang="ru-RU" dirty="0" err="1" smtClean="0"/>
              <a:t>мыйым</a:t>
            </a:r>
            <a:r>
              <a:rPr lang="ru-RU" dirty="0" smtClean="0"/>
              <a:t> </a:t>
            </a:r>
            <a:r>
              <a:rPr lang="ru-RU" dirty="0" err="1" smtClean="0"/>
              <a:t>чактарен</a:t>
            </a:r>
            <a:r>
              <a:rPr lang="ru-RU" dirty="0" smtClean="0"/>
              <a:t> </a:t>
            </a:r>
            <a:r>
              <a:rPr lang="ru-RU" dirty="0" err="1" smtClean="0"/>
              <a:t>кертеш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Чын</a:t>
            </a:r>
            <a:r>
              <a:rPr lang="ru-RU" dirty="0" smtClean="0"/>
              <a:t> мо?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Факт: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err="1" smtClean="0">
                <a:solidFill>
                  <a:srgbClr val="C00000"/>
                </a:solidFill>
              </a:rPr>
              <a:t>Чын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улмо</a:t>
            </a:r>
            <a:r>
              <a:rPr lang="ru-RU" b="1" i="1" dirty="0" smtClean="0">
                <a:solidFill>
                  <a:srgbClr val="C00000"/>
                </a:solidFill>
              </a:rPr>
              <a:t>:</a:t>
            </a:r>
            <a:br>
              <a:rPr lang="ru-RU" b="1" i="1" dirty="0" smtClean="0">
                <a:solidFill>
                  <a:srgbClr val="C00000"/>
                </a:solidFill>
              </a:rPr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285860"/>
            <a:ext cx="650085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/>
              <a:t>Бытовой:Юлавий</a:t>
            </a:r>
            <a:r>
              <a:rPr lang="ru-RU" sz="2000" b="1" dirty="0" smtClean="0"/>
              <a:t> верч </a:t>
            </a:r>
            <a:r>
              <a:rPr lang="en-US" sz="2000" b="1" dirty="0" smtClean="0">
                <a:latin typeface="Baskerville Old Face"/>
              </a:rPr>
              <a:t>ÿ</a:t>
            </a:r>
            <a:r>
              <a:rPr lang="ru-RU" sz="2000" b="1" dirty="0" err="1" smtClean="0"/>
              <a:t>чашымаш</a:t>
            </a:r>
            <a:r>
              <a:rPr lang="ru-RU" sz="2000" b="1" dirty="0" smtClean="0"/>
              <a:t>.</a:t>
            </a:r>
          </a:p>
          <a:p>
            <a:endParaRPr lang="ru-RU" sz="2000" b="1" dirty="0" smtClean="0"/>
          </a:p>
          <a:p>
            <a:pPr>
              <a:buNone/>
            </a:pPr>
            <a:r>
              <a:rPr lang="ru-RU" sz="2000" b="1" dirty="0" err="1" smtClean="0"/>
              <a:t>Аксар</a:t>
            </a:r>
            <a:r>
              <a:rPr lang="ru-RU" sz="2000" dirty="0" smtClean="0"/>
              <a:t>: Й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ö</a:t>
            </a:r>
            <a:r>
              <a:rPr lang="ru-RU" sz="2000" dirty="0" err="1" smtClean="0"/>
              <a:t>ратем</a:t>
            </a:r>
            <a:r>
              <a:rPr lang="ru-RU" sz="2000" dirty="0" smtClean="0"/>
              <a:t>. </a:t>
            </a:r>
            <a:r>
              <a:rPr lang="ru-RU" sz="2000" dirty="0" err="1" smtClean="0"/>
              <a:t>Палем</a:t>
            </a:r>
            <a:r>
              <a:rPr lang="ru-RU" sz="2000" dirty="0" smtClean="0"/>
              <a:t>, </a:t>
            </a:r>
            <a:r>
              <a:rPr lang="ru-RU" sz="2000" dirty="0" err="1" smtClean="0"/>
              <a:t>Курай</a:t>
            </a:r>
            <a:r>
              <a:rPr lang="ru-RU" sz="2000" dirty="0" smtClean="0"/>
              <a:t> </a:t>
            </a:r>
            <a:r>
              <a:rPr lang="ru-RU" sz="2000" dirty="0" err="1" smtClean="0"/>
              <a:t>дене</a:t>
            </a:r>
            <a:r>
              <a:rPr lang="ru-RU" sz="2000" dirty="0" smtClean="0"/>
              <a:t> </a:t>
            </a:r>
            <a:r>
              <a:rPr lang="ru-RU" sz="2000" dirty="0" err="1" smtClean="0"/>
              <a:t>танасен</a:t>
            </a:r>
            <a:r>
              <a:rPr lang="ru-RU" sz="2000" dirty="0" smtClean="0"/>
              <a:t> </a:t>
            </a:r>
            <a:r>
              <a:rPr lang="ru-RU" sz="2000" dirty="0" err="1" smtClean="0"/>
              <a:t>ом</a:t>
            </a:r>
            <a:r>
              <a:rPr lang="ru-RU" sz="2000" dirty="0" smtClean="0"/>
              <a:t> </a:t>
            </a:r>
            <a:r>
              <a:rPr lang="ru-RU" sz="2000" dirty="0" err="1" smtClean="0"/>
              <a:t>керт</a:t>
            </a:r>
            <a:r>
              <a:rPr lang="ru-RU" sz="2000" dirty="0" smtClean="0"/>
              <a:t>. </a:t>
            </a:r>
            <a:r>
              <a:rPr lang="ru-RU" sz="2000" dirty="0" err="1" smtClean="0"/>
              <a:t>Ялантай</a:t>
            </a:r>
            <a:r>
              <a:rPr lang="ru-RU" sz="2000" dirty="0" smtClean="0"/>
              <a:t> </a:t>
            </a:r>
            <a:r>
              <a:rPr lang="ru-RU" sz="2000" dirty="0" err="1" smtClean="0"/>
              <a:t>кугызат</a:t>
            </a:r>
            <a:r>
              <a:rPr lang="ru-RU" sz="2000" dirty="0" smtClean="0"/>
              <a:t> </a:t>
            </a:r>
            <a:r>
              <a:rPr lang="ru-RU" sz="2000" dirty="0" err="1" smtClean="0"/>
              <a:t>мыланем</a:t>
            </a:r>
            <a:r>
              <a:rPr lang="ru-RU" sz="2000" dirty="0" smtClean="0"/>
              <a:t> </a:t>
            </a:r>
            <a:r>
              <a:rPr lang="en-US" sz="2000" dirty="0" smtClean="0">
                <a:latin typeface="Baskerville Old Face"/>
              </a:rPr>
              <a:t>ÿ</a:t>
            </a:r>
            <a:r>
              <a:rPr lang="ru-RU" sz="2000" dirty="0" err="1" smtClean="0"/>
              <a:t>дыржым</a:t>
            </a:r>
            <a:r>
              <a:rPr lang="ru-RU" sz="2000" dirty="0" smtClean="0"/>
              <a:t> </a:t>
            </a:r>
            <a:r>
              <a:rPr lang="ru-RU" sz="2000" dirty="0" err="1" smtClean="0"/>
              <a:t>нигунам</a:t>
            </a:r>
            <a:r>
              <a:rPr lang="ru-RU" sz="2000" dirty="0" smtClean="0"/>
              <a:t> </a:t>
            </a:r>
            <a:r>
              <a:rPr lang="ru-RU" sz="2000" dirty="0" err="1" smtClean="0"/>
              <a:t>огеш</a:t>
            </a:r>
            <a:r>
              <a:rPr lang="ru-RU" sz="2000" dirty="0" smtClean="0"/>
              <a:t> </a:t>
            </a:r>
            <a:r>
              <a:rPr lang="ru-RU" sz="2000" dirty="0" err="1" smtClean="0"/>
              <a:t>пу</a:t>
            </a:r>
            <a:r>
              <a:rPr lang="ru-RU" sz="2000" dirty="0" smtClean="0"/>
              <a:t>. </a:t>
            </a:r>
            <a:r>
              <a:rPr lang="ru-RU" sz="2000" dirty="0" err="1" smtClean="0"/>
              <a:t>Нуно</a:t>
            </a:r>
            <a:r>
              <a:rPr lang="ru-RU" sz="2000" dirty="0" smtClean="0"/>
              <a:t> </a:t>
            </a:r>
            <a:r>
              <a:rPr lang="ru-RU" sz="2000" dirty="0" err="1" smtClean="0"/>
              <a:t>коктынат</a:t>
            </a:r>
            <a:r>
              <a:rPr lang="ru-RU" sz="2000" dirty="0" smtClean="0"/>
              <a:t> князь </a:t>
            </a:r>
            <a:r>
              <a:rPr lang="ru-RU" sz="2000" dirty="0" err="1" smtClean="0"/>
              <a:t>улыт</a:t>
            </a:r>
            <a:r>
              <a:rPr lang="ru-RU" sz="2000" dirty="0" smtClean="0"/>
              <a:t>…А </a:t>
            </a:r>
            <a:r>
              <a:rPr lang="ru-RU" sz="2000" dirty="0" err="1" smtClean="0"/>
              <a:t>мый</a:t>
            </a:r>
            <a:r>
              <a:rPr lang="ru-RU" sz="2000" dirty="0" smtClean="0"/>
              <a:t>? </a:t>
            </a:r>
            <a:r>
              <a:rPr lang="ru-RU" sz="2000" dirty="0" err="1" smtClean="0"/>
              <a:t>Курай</a:t>
            </a:r>
            <a:r>
              <a:rPr lang="ru-RU" sz="2000" dirty="0" smtClean="0"/>
              <a:t> </a:t>
            </a:r>
            <a:r>
              <a:rPr lang="ru-RU" sz="2000" dirty="0" err="1" smtClean="0"/>
              <a:t>озан</a:t>
            </a:r>
            <a:r>
              <a:rPr lang="ru-RU" sz="2000" dirty="0" smtClean="0"/>
              <a:t> </a:t>
            </a:r>
            <a:r>
              <a:rPr lang="en-US" sz="2000" dirty="0" smtClean="0">
                <a:latin typeface="Baskerville Old Face"/>
              </a:rPr>
              <a:t>ÿ</a:t>
            </a:r>
            <a:r>
              <a:rPr lang="ru-RU" sz="2000" dirty="0" err="1" smtClean="0"/>
              <a:t>шан</a:t>
            </a:r>
            <a:r>
              <a:rPr lang="ru-RU" sz="2000" dirty="0" smtClean="0"/>
              <a:t> </a:t>
            </a:r>
            <a:r>
              <a:rPr lang="ru-RU" sz="2000" dirty="0" err="1" smtClean="0"/>
              <a:t>пийже</a:t>
            </a:r>
            <a:r>
              <a:rPr lang="ru-RU" sz="2000" dirty="0" smtClean="0"/>
              <a:t>! Но </a:t>
            </a:r>
            <a:r>
              <a:rPr lang="ru-RU" sz="2000" dirty="0" err="1" smtClean="0"/>
              <a:t>чонем</a:t>
            </a:r>
            <a:r>
              <a:rPr lang="ru-RU" sz="2000" dirty="0" smtClean="0"/>
              <a:t> </a:t>
            </a:r>
            <a:r>
              <a:rPr lang="ru-RU" sz="2000" dirty="0" err="1" smtClean="0"/>
              <a:t>огеш</a:t>
            </a:r>
            <a:r>
              <a:rPr lang="ru-RU" sz="2000" dirty="0" smtClean="0"/>
              <a:t> </a:t>
            </a:r>
            <a:r>
              <a:rPr lang="ru-RU" sz="2000" dirty="0" err="1" smtClean="0"/>
              <a:t>колышт</a:t>
            </a:r>
            <a:r>
              <a:rPr lang="ru-RU" sz="2000" dirty="0" smtClean="0"/>
              <a:t>. </a:t>
            </a:r>
            <a:r>
              <a:rPr lang="ru-RU" sz="2000" dirty="0" err="1" smtClean="0"/>
              <a:t>Уш</a:t>
            </a:r>
            <a:r>
              <a:rPr lang="ru-RU" sz="2000" dirty="0" smtClean="0"/>
              <a:t> – </a:t>
            </a:r>
            <a:r>
              <a:rPr lang="ru-RU" sz="2000" dirty="0" err="1" smtClean="0"/>
              <a:t>акылым</a:t>
            </a:r>
            <a:r>
              <a:rPr lang="ru-RU" sz="2000" dirty="0" smtClean="0"/>
              <a:t> </a:t>
            </a:r>
            <a:r>
              <a:rPr lang="ru-RU" sz="2000" dirty="0" err="1" smtClean="0"/>
              <a:t>сенен</a:t>
            </a:r>
            <a:r>
              <a:rPr lang="ru-RU" sz="2000" dirty="0" smtClean="0"/>
              <a:t>, </a:t>
            </a:r>
            <a:r>
              <a:rPr lang="ru-RU" sz="2000" dirty="0" err="1" smtClean="0"/>
              <a:t>Юлавий</a:t>
            </a:r>
            <a:r>
              <a:rPr lang="ru-RU" sz="2000" dirty="0" smtClean="0"/>
              <a:t> деке </a:t>
            </a:r>
            <a:r>
              <a:rPr lang="en-US" sz="2000" dirty="0" smtClean="0">
                <a:latin typeface="Baskerville Old Face"/>
              </a:rPr>
              <a:t>ÿ</a:t>
            </a:r>
            <a:r>
              <a:rPr lang="ru-RU" sz="2000" dirty="0" err="1" smtClean="0"/>
              <a:t>жеш</a:t>
            </a:r>
            <a:r>
              <a:rPr lang="ru-RU" sz="2000" dirty="0" smtClean="0"/>
              <a:t>. Й</a:t>
            </a:r>
            <a:r>
              <a:rPr lang="en-US" sz="2000" dirty="0" smtClean="0">
                <a:latin typeface="Baskerville Old Face"/>
              </a:rPr>
              <a:t>ÿ</a:t>
            </a:r>
            <a:r>
              <a:rPr lang="ru-RU" sz="2000" dirty="0" err="1" smtClean="0"/>
              <a:t>дш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ö</a:t>
            </a:r>
            <a:r>
              <a:rPr lang="ru-RU" sz="2000" dirty="0" smtClean="0"/>
              <a:t> – </a:t>
            </a:r>
            <a:r>
              <a:rPr lang="ru-RU" sz="2000" dirty="0" err="1" smtClean="0"/>
              <a:t>кечыже</a:t>
            </a:r>
            <a:r>
              <a:rPr lang="ru-RU" sz="2000" dirty="0" smtClean="0"/>
              <a:t> </a:t>
            </a:r>
            <a:r>
              <a:rPr lang="ru-RU" sz="2000" dirty="0" err="1" smtClean="0"/>
              <a:t>вуйыштем</a:t>
            </a:r>
            <a:r>
              <a:rPr lang="ru-RU" sz="2000" dirty="0" smtClean="0"/>
              <a:t> </a:t>
            </a:r>
            <a:r>
              <a:rPr lang="ru-RU" sz="2000" dirty="0" err="1" smtClean="0"/>
              <a:t>тудак</a:t>
            </a:r>
            <a:r>
              <a:rPr lang="ru-RU" sz="2000" dirty="0" smtClean="0"/>
              <a:t> </a:t>
            </a:r>
            <a:r>
              <a:rPr lang="ru-RU" sz="2000" dirty="0" err="1" smtClean="0"/>
              <a:t>веле</a:t>
            </a:r>
            <a:r>
              <a:rPr lang="ru-RU" sz="2000" dirty="0" smtClean="0"/>
              <a:t>. </a:t>
            </a:r>
            <a:r>
              <a:rPr lang="ru-RU" sz="2000" dirty="0" err="1" smtClean="0"/>
              <a:t>Юлавият</a:t>
            </a:r>
            <a:r>
              <a:rPr lang="ru-RU" sz="2000" dirty="0" smtClean="0"/>
              <a:t> </a:t>
            </a:r>
            <a:r>
              <a:rPr lang="ru-RU" sz="2000" dirty="0" err="1" smtClean="0"/>
              <a:t>мыйым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ö</a:t>
            </a:r>
            <a:r>
              <a:rPr lang="ru-RU" sz="2000" dirty="0" err="1" smtClean="0"/>
              <a:t>рата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Герой – </a:t>
            </a:r>
            <a:r>
              <a:rPr lang="ru-RU" b="1" dirty="0" err="1" smtClean="0">
                <a:solidFill>
                  <a:srgbClr val="C00000"/>
                </a:solidFill>
              </a:rPr>
              <a:t>влак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err="1" smtClean="0"/>
              <a:t>Калыкын</a:t>
            </a:r>
            <a:r>
              <a:rPr lang="ru-RU" dirty="0" smtClean="0"/>
              <a:t> </a:t>
            </a:r>
            <a:r>
              <a:rPr lang="ru-RU" dirty="0" err="1" smtClean="0"/>
              <a:t>образшым</a:t>
            </a:r>
            <a:r>
              <a:rPr lang="ru-RU" dirty="0" smtClean="0"/>
              <a:t> </a:t>
            </a:r>
            <a:r>
              <a:rPr lang="ru-RU" dirty="0" err="1" smtClean="0"/>
              <a:t>начарын</a:t>
            </a:r>
            <a:r>
              <a:rPr lang="ru-RU" dirty="0" smtClean="0"/>
              <a:t> </a:t>
            </a:r>
            <a:r>
              <a:rPr lang="ru-RU" dirty="0" err="1" smtClean="0"/>
              <a:t>почын</a:t>
            </a:r>
            <a:r>
              <a:rPr lang="ru-RU" dirty="0" smtClean="0"/>
              <a:t> </a:t>
            </a:r>
            <a:r>
              <a:rPr lang="ru-RU" dirty="0" err="1" smtClean="0"/>
              <a:t>пуымо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К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ö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ме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улына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?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Айдеме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але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айдеме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сынан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вольык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Чын</a:t>
            </a:r>
            <a:r>
              <a:rPr lang="ru-RU" dirty="0" smtClean="0"/>
              <a:t> мо?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Факт: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Герой – влак: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err="1" smtClean="0"/>
              <a:t>Ялантай</a:t>
            </a:r>
            <a:r>
              <a:rPr lang="ru-RU" dirty="0" smtClean="0"/>
              <a:t> князь </a:t>
            </a:r>
            <a:r>
              <a:rPr lang="ru-RU" dirty="0" err="1" smtClean="0"/>
              <a:t>калыкын</a:t>
            </a:r>
            <a:r>
              <a:rPr lang="ru-RU" dirty="0" smtClean="0"/>
              <a:t> </a:t>
            </a:r>
            <a:r>
              <a:rPr lang="ru-RU" dirty="0" err="1" smtClean="0"/>
              <a:t>мутшым</a:t>
            </a:r>
            <a:r>
              <a:rPr lang="ru-RU" dirty="0" smtClean="0"/>
              <a:t> </a:t>
            </a:r>
            <a:r>
              <a:rPr lang="ru-RU" dirty="0" err="1" smtClean="0"/>
              <a:t>ок</a:t>
            </a:r>
            <a:r>
              <a:rPr lang="ru-RU" dirty="0" smtClean="0"/>
              <a:t> </a:t>
            </a:r>
            <a:r>
              <a:rPr lang="ru-RU" dirty="0" err="1" smtClean="0"/>
              <a:t>колышт</a:t>
            </a:r>
            <a:r>
              <a:rPr lang="ru-RU" dirty="0" smtClean="0"/>
              <a:t>, эре </a:t>
            </a:r>
            <a:r>
              <a:rPr lang="ru-RU" dirty="0" err="1" smtClean="0"/>
              <a:t>шке</a:t>
            </a:r>
            <a:r>
              <a:rPr lang="ru-RU" dirty="0" smtClean="0"/>
              <a:t> </a:t>
            </a:r>
            <a:r>
              <a:rPr lang="ru-RU" dirty="0" err="1" smtClean="0"/>
              <a:t>семынже</a:t>
            </a:r>
            <a:r>
              <a:rPr lang="ru-RU" dirty="0" smtClean="0"/>
              <a:t> </a:t>
            </a:r>
            <a:r>
              <a:rPr lang="ru-RU" dirty="0" err="1" smtClean="0"/>
              <a:t>ышта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Адай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  <a:r>
              <a:rPr lang="ru-RU" dirty="0" err="1" smtClean="0"/>
              <a:t>Илемна</a:t>
            </a:r>
            <a:r>
              <a:rPr lang="ru-RU" dirty="0" smtClean="0"/>
              <a:t> </a:t>
            </a:r>
            <a:r>
              <a:rPr lang="en-US" dirty="0" smtClean="0">
                <a:latin typeface="Baskerville Old Face"/>
              </a:rPr>
              <a:t>ÿ</a:t>
            </a:r>
            <a:r>
              <a:rPr lang="ru-RU" dirty="0" err="1" smtClean="0">
                <a:latin typeface="Baskerville Old Face"/>
              </a:rPr>
              <a:t>мбак</a:t>
            </a:r>
            <a:r>
              <a:rPr lang="ru-RU" dirty="0" smtClean="0">
                <a:latin typeface="Baskerville Old Face"/>
              </a:rPr>
              <a:t> шучко </a:t>
            </a:r>
            <a:r>
              <a:rPr lang="ru-RU" dirty="0" err="1" smtClean="0">
                <a:latin typeface="Baskerville Old Face"/>
              </a:rPr>
              <a:t>озыркан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лишемеш.Тыныс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калыкна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уэш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кожганен.Ялантай</a:t>
            </a:r>
            <a:r>
              <a:rPr lang="ru-RU" dirty="0" smtClean="0">
                <a:latin typeface="Baskerville Old Face"/>
              </a:rPr>
              <a:t>, </a:t>
            </a:r>
            <a:r>
              <a:rPr lang="ru-RU" dirty="0" err="1" smtClean="0">
                <a:latin typeface="Baskerville Old Face"/>
              </a:rPr>
              <a:t>калыкым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чамане</a:t>
            </a:r>
            <a:r>
              <a:rPr lang="ru-RU" dirty="0" smtClean="0">
                <a:latin typeface="Baskerville Old Face"/>
              </a:rPr>
              <a:t>, </a:t>
            </a:r>
            <a:r>
              <a:rPr lang="ru-RU" dirty="0" err="1" smtClean="0">
                <a:latin typeface="Baskerville Old Face"/>
              </a:rPr>
              <a:t>осал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кидыш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ит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пу</a:t>
            </a:r>
            <a:r>
              <a:rPr lang="ru-RU" dirty="0" smtClean="0">
                <a:latin typeface="Baskerville Old Face"/>
              </a:rPr>
              <a:t>…</a:t>
            </a:r>
            <a:r>
              <a:rPr lang="ru-RU" dirty="0" err="1" smtClean="0">
                <a:latin typeface="Baskerville Old Face"/>
              </a:rPr>
              <a:t>Ме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курымлан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шочын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огынал</a:t>
            </a:r>
            <a:r>
              <a:rPr lang="ru-RU" dirty="0" smtClean="0">
                <a:latin typeface="Baskerville Old Face"/>
              </a:rPr>
              <a:t>, </a:t>
            </a:r>
            <a:r>
              <a:rPr lang="ru-RU" dirty="0" err="1" smtClean="0">
                <a:latin typeface="Baskerville Old Face"/>
              </a:rPr>
              <a:t>сандене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мыланна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калык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нергенат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шоныман</a:t>
            </a:r>
            <a:r>
              <a:rPr lang="ru-RU" dirty="0" smtClean="0">
                <a:latin typeface="Baskerville Old Face"/>
              </a:rPr>
              <a:t>. </a:t>
            </a:r>
            <a:r>
              <a:rPr lang="ru-RU" dirty="0" err="1" smtClean="0">
                <a:latin typeface="Baskerville Old Face"/>
              </a:rPr>
              <a:t>Курайын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могайжым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палена.Тудлан</a:t>
            </a:r>
            <a:r>
              <a:rPr lang="ru-RU" dirty="0" smtClean="0">
                <a:latin typeface="Baskerville Old Face"/>
              </a:rPr>
              <a:t> </a:t>
            </a:r>
            <a:r>
              <a:rPr lang="en-US" dirty="0" smtClean="0">
                <a:latin typeface="Baskerville Old Face"/>
              </a:rPr>
              <a:t>ÿ</a:t>
            </a:r>
            <a:r>
              <a:rPr lang="ru-RU" dirty="0" err="1" smtClean="0">
                <a:latin typeface="Baskerville Old Face"/>
              </a:rPr>
              <a:t>дыретым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пуэт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гын</a:t>
            </a:r>
            <a:r>
              <a:rPr lang="ru-RU" dirty="0" smtClean="0">
                <a:latin typeface="Baskerville Old Face"/>
              </a:rPr>
              <a:t>, пален </a:t>
            </a:r>
            <a:r>
              <a:rPr lang="ru-RU" dirty="0" err="1" smtClean="0">
                <a:latin typeface="Baskerville Old Face"/>
              </a:rPr>
              <a:t>лий</a:t>
            </a:r>
            <a:r>
              <a:rPr lang="ru-RU" dirty="0" smtClean="0">
                <a:latin typeface="Baskerville Old Face"/>
              </a:rPr>
              <a:t>, </a:t>
            </a:r>
            <a:r>
              <a:rPr lang="ru-RU" dirty="0" err="1" smtClean="0">
                <a:latin typeface="Baskerville Old Face"/>
              </a:rPr>
              <a:t>мемнамат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пырля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ужалет</a:t>
            </a:r>
            <a:r>
              <a:rPr lang="ru-RU" dirty="0" smtClean="0">
                <a:latin typeface="Baskerville Old Face"/>
              </a:rPr>
              <a:t>.</a:t>
            </a:r>
          </a:p>
          <a:p>
            <a:r>
              <a:rPr lang="ru-RU" b="1" dirty="0" err="1" smtClean="0"/>
              <a:t>Ялантай</a:t>
            </a:r>
            <a:r>
              <a:rPr lang="ru-RU" b="1" dirty="0" smtClean="0"/>
              <a:t>:</a:t>
            </a:r>
            <a:r>
              <a:rPr lang="ru-RU" dirty="0" smtClean="0"/>
              <a:t> …</a:t>
            </a:r>
            <a:r>
              <a:rPr lang="ru-RU" dirty="0" err="1" smtClean="0"/>
              <a:t>Мыят</a:t>
            </a:r>
            <a:r>
              <a:rPr lang="ru-RU" dirty="0" smtClean="0"/>
              <a:t> шке </a:t>
            </a:r>
            <a:r>
              <a:rPr lang="ru-RU" dirty="0" err="1" smtClean="0"/>
              <a:t>шочшем</a:t>
            </a:r>
            <a:r>
              <a:rPr lang="ru-RU" dirty="0" smtClean="0"/>
              <a:t> </a:t>
            </a:r>
            <a:r>
              <a:rPr lang="ru-RU" dirty="0" err="1" smtClean="0"/>
              <a:t>пиаланым</a:t>
            </a:r>
            <a:r>
              <a:rPr lang="ru-RU" dirty="0" smtClean="0"/>
              <a:t> </a:t>
            </a:r>
            <a:r>
              <a:rPr lang="ru-RU" dirty="0" err="1" smtClean="0"/>
              <a:t>ужнем.Садлан</a:t>
            </a:r>
            <a:r>
              <a:rPr lang="ru-RU" dirty="0" smtClean="0"/>
              <a:t> к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ö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лан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шонем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,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тудлан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пуэм.Тидым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тендан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деч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ом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йод.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Чын</a:t>
            </a:r>
            <a:r>
              <a:rPr lang="ru-RU" dirty="0" smtClean="0"/>
              <a:t> мо?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Факт: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solidFill>
                  <a:srgbClr val="C00000"/>
                </a:solidFill>
              </a:rPr>
              <a:t>Чын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улмо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err="1" smtClean="0"/>
              <a:t>Адай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  <a:r>
              <a:rPr lang="ru-RU" dirty="0" err="1" smtClean="0"/>
              <a:t>Кундемышкына</a:t>
            </a:r>
            <a:r>
              <a:rPr lang="ru-RU" dirty="0" smtClean="0"/>
              <a:t> </a:t>
            </a:r>
            <a:r>
              <a:rPr lang="ru-RU" dirty="0" err="1" smtClean="0"/>
              <a:t>Курай</a:t>
            </a:r>
            <a:r>
              <a:rPr lang="ru-RU" dirty="0" smtClean="0"/>
              <a:t> </a:t>
            </a:r>
            <a:r>
              <a:rPr lang="ru-RU" dirty="0" err="1" smtClean="0"/>
              <a:t>князьын</a:t>
            </a:r>
            <a:r>
              <a:rPr lang="ru-RU" dirty="0" smtClean="0"/>
              <a:t> </a:t>
            </a:r>
            <a:r>
              <a:rPr lang="ru-RU" dirty="0" err="1" smtClean="0"/>
              <a:t>толын</a:t>
            </a:r>
            <a:r>
              <a:rPr lang="ru-RU" dirty="0" smtClean="0"/>
              <a:t> </a:t>
            </a:r>
            <a:r>
              <a:rPr lang="ru-RU" dirty="0" err="1" smtClean="0"/>
              <a:t>лекмыж</a:t>
            </a:r>
            <a:r>
              <a:rPr lang="ru-RU" dirty="0" smtClean="0"/>
              <a:t> </a:t>
            </a:r>
            <a:r>
              <a:rPr lang="ru-RU" dirty="0" err="1" smtClean="0"/>
              <a:t>дене</a:t>
            </a:r>
            <a:r>
              <a:rPr lang="ru-RU" dirty="0" smtClean="0"/>
              <a:t> мотор </a:t>
            </a:r>
            <a:r>
              <a:rPr lang="ru-RU" dirty="0" err="1" smtClean="0"/>
              <a:t>пайремна</a:t>
            </a:r>
            <a:r>
              <a:rPr lang="ru-RU" dirty="0" smtClean="0"/>
              <a:t> </a:t>
            </a:r>
            <a:r>
              <a:rPr lang="ru-RU" dirty="0" err="1" smtClean="0"/>
              <a:t>пужлыш</a:t>
            </a:r>
            <a:r>
              <a:rPr lang="ru-RU" dirty="0" smtClean="0"/>
              <a:t>, </a:t>
            </a:r>
            <a:r>
              <a:rPr lang="ru-RU" dirty="0" err="1" smtClean="0"/>
              <a:t>калык</a:t>
            </a:r>
            <a:r>
              <a:rPr lang="ru-RU" dirty="0" smtClean="0"/>
              <a:t> </a:t>
            </a:r>
            <a:r>
              <a:rPr lang="ru-RU" dirty="0" err="1" smtClean="0"/>
              <a:t>кожганыш</a:t>
            </a:r>
            <a:r>
              <a:rPr lang="ru-RU" dirty="0" smtClean="0"/>
              <a:t>. </a:t>
            </a:r>
            <a:r>
              <a:rPr lang="ru-RU" dirty="0" err="1" smtClean="0"/>
              <a:t>Таче</a:t>
            </a:r>
            <a:r>
              <a:rPr lang="ru-RU" dirty="0" smtClean="0"/>
              <a:t> </a:t>
            </a:r>
            <a:r>
              <a:rPr lang="ru-RU" dirty="0" err="1" smtClean="0"/>
              <a:t>Курай</a:t>
            </a:r>
            <a:r>
              <a:rPr lang="ru-RU" dirty="0" smtClean="0"/>
              <a:t> </a:t>
            </a:r>
            <a:r>
              <a:rPr lang="ru-RU" dirty="0" err="1" smtClean="0"/>
              <a:t>Юлавийым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en-US" dirty="0" smtClean="0"/>
              <a:t>ÿ</a:t>
            </a:r>
            <a:r>
              <a:rPr lang="ru-RU" dirty="0" err="1" smtClean="0"/>
              <a:t>ктышаш</a:t>
            </a:r>
            <a:r>
              <a:rPr lang="ru-RU" dirty="0" smtClean="0"/>
              <a:t> </a:t>
            </a:r>
            <a:r>
              <a:rPr lang="ru-RU" dirty="0" err="1" smtClean="0"/>
              <a:t>ыле</a:t>
            </a:r>
            <a:r>
              <a:rPr lang="ru-RU" dirty="0" smtClean="0"/>
              <a:t>. </a:t>
            </a:r>
            <a:r>
              <a:rPr lang="ru-RU" dirty="0" err="1" smtClean="0"/>
              <a:t>Ялантай</a:t>
            </a:r>
            <a:r>
              <a:rPr lang="ru-RU" dirty="0" smtClean="0"/>
              <a:t> </a:t>
            </a:r>
            <a:r>
              <a:rPr lang="ru-RU" dirty="0" err="1" smtClean="0"/>
              <a:t>ш</a:t>
            </a:r>
            <a:r>
              <a:rPr lang="en-US" dirty="0" smtClean="0">
                <a:ea typeface="Arial Unicode MS"/>
                <a:cs typeface="Arial Unicode MS"/>
              </a:rPr>
              <a:t>ö</a:t>
            </a:r>
            <a:r>
              <a:rPr lang="ru-RU" dirty="0" err="1" smtClean="0">
                <a:ea typeface="Arial Unicode MS"/>
                <a:cs typeface="Arial Unicode MS"/>
              </a:rPr>
              <a:t>рлен.Курай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кызыт</a:t>
            </a:r>
            <a:r>
              <a:rPr lang="ru-RU" dirty="0" smtClean="0">
                <a:ea typeface="Arial Unicode MS"/>
                <a:cs typeface="Arial Unicode MS"/>
              </a:rPr>
              <a:t> шке </a:t>
            </a:r>
            <a:r>
              <a:rPr lang="ru-RU" dirty="0" err="1" smtClean="0">
                <a:ea typeface="Arial Unicode MS"/>
                <a:cs typeface="Arial Unicode MS"/>
              </a:rPr>
              <a:t>калыкше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дене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тиде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велышкыла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толеш</a:t>
            </a:r>
            <a:r>
              <a:rPr lang="ru-RU" dirty="0" smtClean="0">
                <a:ea typeface="Arial Unicode MS"/>
                <a:cs typeface="Arial Unicode MS"/>
              </a:rPr>
              <a:t>. </a:t>
            </a:r>
            <a:r>
              <a:rPr lang="ru-RU" dirty="0" err="1" smtClean="0">
                <a:ea typeface="Arial Unicode MS"/>
                <a:cs typeface="Arial Unicode MS"/>
              </a:rPr>
              <a:t>Курайын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койышыжым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шкеат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паледа</a:t>
            </a:r>
            <a:r>
              <a:rPr lang="ru-RU" dirty="0" smtClean="0">
                <a:ea typeface="Arial Unicode MS"/>
                <a:cs typeface="Arial Unicode MS"/>
              </a:rPr>
              <a:t>, </a:t>
            </a:r>
            <a:r>
              <a:rPr lang="ru-RU" dirty="0" err="1" smtClean="0">
                <a:ea typeface="Arial Unicode MS"/>
                <a:cs typeface="Arial Unicode MS"/>
              </a:rPr>
              <a:t>тудо</a:t>
            </a:r>
            <a:r>
              <a:rPr lang="ru-RU" dirty="0" smtClean="0">
                <a:ea typeface="Arial Unicode MS"/>
                <a:cs typeface="Arial Unicode MS"/>
              </a:rPr>
              <a:t> пел </a:t>
            </a:r>
            <a:r>
              <a:rPr lang="ru-RU" dirty="0" err="1" smtClean="0">
                <a:ea typeface="Arial Unicode MS"/>
                <a:cs typeface="Arial Unicode MS"/>
              </a:rPr>
              <a:t>корнеш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чарнен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ок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шогал</a:t>
            </a:r>
            <a:r>
              <a:rPr lang="ru-RU" dirty="0" smtClean="0">
                <a:ea typeface="Arial Unicode MS"/>
                <a:cs typeface="Arial Unicode MS"/>
              </a:rPr>
              <a:t>. </a:t>
            </a:r>
            <a:r>
              <a:rPr lang="ru-RU" dirty="0" err="1" smtClean="0">
                <a:ea typeface="Arial Unicode MS"/>
                <a:cs typeface="Arial Unicode MS"/>
              </a:rPr>
              <a:t>Юлавийым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виеш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нангаяш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пижеш</a:t>
            </a:r>
            <a:r>
              <a:rPr lang="ru-RU" dirty="0" smtClean="0">
                <a:ea typeface="Arial Unicode MS"/>
                <a:cs typeface="Arial Unicode MS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Герой – влак: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err="1" smtClean="0"/>
              <a:t>Курай</a:t>
            </a:r>
            <a:r>
              <a:rPr lang="ru-RU" dirty="0" smtClean="0"/>
              <a:t> </a:t>
            </a:r>
            <a:r>
              <a:rPr lang="ru-RU" dirty="0" err="1" smtClean="0"/>
              <a:t>Юлавийым</a:t>
            </a:r>
            <a:r>
              <a:rPr lang="ru-RU" dirty="0" smtClean="0"/>
              <a:t> </a:t>
            </a:r>
            <a:r>
              <a:rPr lang="ru-RU" dirty="0" err="1" smtClean="0"/>
              <a:t>поянлык</a:t>
            </a:r>
            <a:r>
              <a:rPr lang="ru-RU" dirty="0" smtClean="0"/>
              <a:t> </a:t>
            </a:r>
            <a:r>
              <a:rPr lang="ru-RU" dirty="0" err="1" smtClean="0"/>
              <a:t>деч</a:t>
            </a:r>
            <a:r>
              <a:rPr lang="ru-RU" dirty="0" smtClean="0"/>
              <a:t> </a:t>
            </a:r>
            <a:r>
              <a:rPr lang="ru-RU" dirty="0" err="1" smtClean="0"/>
              <a:t>утларак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en-US" dirty="0" smtClean="0">
                <a:ea typeface="Arial Unicode MS"/>
                <a:cs typeface="Arial Unicode MS"/>
              </a:rPr>
              <a:t>ö</a:t>
            </a:r>
            <a:r>
              <a:rPr lang="ru-RU" dirty="0" err="1" smtClean="0">
                <a:ea typeface="Arial Unicode MS"/>
                <a:cs typeface="Arial Unicode MS"/>
              </a:rPr>
              <a:t>рата</a:t>
            </a:r>
            <a:r>
              <a:rPr lang="ru-RU" dirty="0" smtClean="0">
                <a:ea typeface="Arial Unicode MS"/>
                <a:cs typeface="Arial Unicode MS"/>
              </a:rPr>
              <a:t>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dirty="0" err="1" smtClean="0"/>
              <a:t>Курай</a:t>
            </a:r>
            <a:r>
              <a:rPr lang="ru-RU" dirty="0" smtClean="0"/>
              <a:t>: </a:t>
            </a:r>
            <a:r>
              <a:rPr lang="ru-RU" dirty="0" err="1" smtClean="0"/>
              <a:t>Юлавий</a:t>
            </a:r>
            <a:r>
              <a:rPr lang="ru-RU" dirty="0" smtClean="0"/>
              <a:t>, </a:t>
            </a:r>
            <a:r>
              <a:rPr lang="ru-RU" dirty="0" err="1" smtClean="0"/>
              <a:t>тыланет</a:t>
            </a:r>
            <a:r>
              <a:rPr lang="ru-RU" dirty="0" smtClean="0"/>
              <a:t> </a:t>
            </a:r>
            <a:r>
              <a:rPr lang="ru-RU" dirty="0" err="1" smtClean="0"/>
              <a:t>тиде</a:t>
            </a:r>
            <a:r>
              <a:rPr lang="ru-RU" dirty="0" smtClean="0"/>
              <a:t> </a:t>
            </a:r>
            <a:r>
              <a:rPr lang="ru-RU" dirty="0" err="1" smtClean="0"/>
              <a:t>порсын</a:t>
            </a:r>
            <a:r>
              <a:rPr lang="ru-RU" dirty="0" smtClean="0"/>
              <a:t> </a:t>
            </a:r>
            <a:r>
              <a:rPr lang="ru-RU" dirty="0" err="1" smtClean="0"/>
              <a:t>шовычым</a:t>
            </a:r>
            <a:r>
              <a:rPr lang="ru-RU" dirty="0" smtClean="0"/>
              <a:t> </a:t>
            </a:r>
            <a:r>
              <a:rPr lang="ru-RU" dirty="0" err="1" smtClean="0"/>
              <a:t>огыл</a:t>
            </a:r>
            <a:r>
              <a:rPr lang="ru-RU" dirty="0" smtClean="0"/>
              <a:t>, </a:t>
            </a:r>
            <a:r>
              <a:rPr lang="ru-RU" dirty="0" err="1" smtClean="0"/>
              <a:t>п</a:t>
            </a:r>
            <a:r>
              <a:rPr lang="en-US" dirty="0" smtClean="0"/>
              <a:t>ÿ</a:t>
            </a:r>
            <a:r>
              <a:rPr lang="ru-RU" dirty="0" err="1" smtClean="0"/>
              <a:t>тынь</a:t>
            </a:r>
            <a:r>
              <a:rPr lang="ru-RU" dirty="0" smtClean="0"/>
              <a:t> </a:t>
            </a:r>
            <a:r>
              <a:rPr lang="ru-RU" dirty="0" err="1" smtClean="0"/>
              <a:t>канде</a:t>
            </a:r>
            <a:r>
              <a:rPr lang="ru-RU" dirty="0" smtClean="0"/>
              <a:t> </a:t>
            </a:r>
            <a:r>
              <a:rPr lang="ru-RU" dirty="0" err="1" smtClean="0"/>
              <a:t>кавам</a:t>
            </a:r>
            <a:r>
              <a:rPr lang="ru-RU" dirty="0" smtClean="0"/>
              <a:t> </a:t>
            </a:r>
            <a:r>
              <a:rPr lang="ru-RU" dirty="0" err="1" smtClean="0"/>
              <a:t>п</a:t>
            </a:r>
            <a:r>
              <a:rPr lang="en-US" dirty="0" smtClean="0">
                <a:ea typeface="Arial Unicode MS"/>
                <a:cs typeface="Arial Unicode MS"/>
              </a:rPr>
              <a:t>ö</a:t>
            </a:r>
            <a:r>
              <a:rPr lang="ru-RU" dirty="0" err="1" smtClean="0">
                <a:ea typeface="Arial Unicode MS"/>
                <a:cs typeface="Arial Unicode MS"/>
              </a:rPr>
              <a:t>леклаш</a:t>
            </a:r>
            <a:r>
              <a:rPr lang="ru-RU" dirty="0" smtClean="0">
                <a:ea typeface="Arial Unicode MS"/>
                <a:cs typeface="Arial Unicode MS"/>
              </a:rPr>
              <a:t> к</a:t>
            </a:r>
            <a:r>
              <a:rPr lang="en-US" dirty="0" smtClean="0">
                <a:ea typeface="Arial Unicode MS"/>
                <a:cs typeface="Arial Unicode MS"/>
              </a:rPr>
              <a:t>ÿ</a:t>
            </a:r>
            <a:r>
              <a:rPr lang="ru-RU" dirty="0" err="1" smtClean="0">
                <a:ea typeface="Arial Unicode MS"/>
                <a:cs typeface="Arial Unicode MS"/>
              </a:rPr>
              <a:t>леш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ыле</a:t>
            </a:r>
            <a:r>
              <a:rPr lang="ru-RU" dirty="0" smtClean="0">
                <a:ea typeface="Arial Unicode MS"/>
                <a:cs typeface="Arial Unicode MS"/>
              </a:rPr>
              <a:t> да! Но </a:t>
            </a:r>
            <a:r>
              <a:rPr lang="ru-RU" dirty="0" err="1" smtClean="0">
                <a:ea typeface="Arial Unicode MS"/>
                <a:cs typeface="Arial Unicode MS"/>
              </a:rPr>
              <a:t>олмешыже</a:t>
            </a:r>
            <a:r>
              <a:rPr lang="ru-RU" dirty="0" smtClean="0">
                <a:ea typeface="Arial Unicode MS"/>
                <a:cs typeface="Arial Unicode MS"/>
              </a:rPr>
              <a:t>, </a:t>
            </a:r>
            <a:r>
              <a:rPr lang="ru-RU" dirty="0" err="1" smtClean="0">
                <a:ea typeface="Arial Unicode MS"/>
                <a:cs typeface="Arial Unicode MS"/>
              </a:rPr>
              <a:t>тиде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шовычеш</a:t>
            </a:r>
            <a:r>
              <a:rPr lang="ru-RU" dirty="0" smtClean="0">
                <a:ea typeface="Arial Unicode MS"/>
                <a:cs typeface="Arial Unicode MS"/>
              </a:rPr>
              <a:t> в</a:t>
            </a:r>
            <a:r>
              <a:rPr lang="en-US" dirty="0" smtClean="0">
                <a:ea typeface="Arial Unicode MS"/>
                <a:cs typeface="Arial Unicode MS"/>
              </a:rPr>
              <a:t>ÿ</a:t>
            </a:r>
            <a:r>
              <a:rPr lang="ru-RU" dirty="0" err="1" smtClean="0">
                <a:ea typeface="Arial Unicode MS"/>
                <a:cs typeface="Arial Unicode MS"/>
              </a:rPr>
              <a:t>дылын</a:t>
            </a:r>
            <a:r>
              <a:rPr lang="ru-RU" dirty="0" smtClean="0">
                <a:ea typeface="Arial Unicode MS"/>
                <a:cs typeface="Arial Unicode MS"/>
              </a:rPr>
              <a:t>, </a:t>
            </a:r>
            <a:r>
              <a:rPr lang="ru-RU" dirty="0" err="1" smtClean="0">
                <a:ea typeface="Arial Unicode MS"/>
                <a:cs typeface="Arial Unicode MS"/>
              </a:rPr>
              <a:t>й</a:t>
            </a:r>
            <a:r>
              <a:rPr lang="en-US" dirty="0" smtClean="0">
                <a:ea typeface="Arial Unicode MS"/>
                <a:cs typeface="Arial Unicode MS"/>
              </a:rPr>
              <a:t>ö</a:t>
            </a:r>
            <a:r>
              <a:rPr lang="ru-RU" dirty="0" err="1" smtClean="0">
                <a:ea typeface="Arial Unicode MS"/>
                <a:cs typeface="Arial Unicode MS"/>
              </a:rPr>
              <a:t>ратыше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шокшо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ш</a:t>
            </a:r>
            <a:r>
              <a:rPr lang="en-US" dirty="0" smtClean="0">
                <a:ea typeface="Arial Unicode MS"/>
                <a:cs typeface="Arial Unicode MS"/>
              </a:rPr>
              <a:t>ÿ</a:t>
            </a:r>
            <a:r>
              <a:rPr lang="ru-RU" dirty="0" err="1" smtClean="0">
                <a:ea typeface="Arial Unicode MS"/>
                <a:cs typeface="Arial Unicode MS"/>
              </a:rPr>
              <a:t>мем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п</a:t>
            </a:r>
            <a:r>
              <a:rPr lang="en-US" dirty="0" smtClean="0">
                <a:ea typeface="Arial Unicode MS"/>
                <a:cs typeface="Arial Unicode MS"/>
              </a:rPr>
              <a:t>ö</a:t>
            </a:r>
            <a:r>
              <a:rPr lang="ru-RU" dirty="0" err="1" smtClean="0">
                <a:ea typeface="Arial Unicode MS"/>
                <a:cs typeface="Arial Unicode MS"/>
              </a:rPr>
              <a:t>леклем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Чын</a:t>
            </a:r>
            <a:r>
              <a:rPr lang="ru-RU" dirty="0" smtClean="0"/>
              <a:t> мо?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Факт: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solidFill>
                  <a:srgbClr val="C00000"/>
                </a:solidFill>
              </a:rPr>
              <a:t>Чын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улмо</a:t>
            </a:r>
            <a:r>
              <a:rPr lang="ru-RU" b="1" i="1" dirty="0" smtClean="0">
                <a:solidFill>
                  <a:srgbClr val="C00000"/>
                </a:solidFill>
              </a:rPr>
              <a:t>: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err="1" smtClean="0"/>
              <a:t>Курай</a:t>
            </a:r>
            <a:r>
              <a:rPr lang="ru-RU" dirty="0" smtClean="0"/>
              <a:t>: Ну, </a:t>
            </a:r>
            <a:r>
              <a:rPr lang="ru-RU" dirty="0" err="1" smtClean="0"/>
              <a:t>Ялантай</a:t>
            </a:r>
            <a:r>
              <a:rPr lang="ru-RU" dirty="0" smtClean="0"/>
              <a:t>, эрге </a:t>
            </a:r>
            <a:r>
              <a:rPr lang="ru-RU" dirty="0" err="1" smtClean="0"/>
              <a:t>шочшет</a:t>
            </a:r>
            <a:r>
              <a:rPr lang="ru-RU" dirty="0" smtClean="0"/>
              <a:t> </a:t>
            </a:r>
            <a:r>
              <a:rPr lang="ru-RU" dirty="0" err="1" smtClean="0"/>
              <a:t>дене</a:t>
            </a:r>
            <a:r>
              <a:rPr lang="ru-RU" dirty="0" smtClean="0"/>
              <a:t> </a:t>
            </a:r>
            <a:r>
              <a:rPr lang="ru-RU" dirty="0" err="1" smtClean="0"/>
              <a:t>пиалым</a:t>
            </a:r>
            <a:r>
              <a:rPr lang="ru-RU" dirty="0" smtClean="0"/>
              <a:t> </a:t>
            </a:r>
            <a:r>
              <a:rPr lang="ru-RU" dirty="0" err="1" smtClean="0"/>
              <a:t>шыч</a:t>
            </a:r>
            <a:r>
              <a:rPr lang="ru-RU" dirty="0" smtClean="0"/>
              <a:t> уж, </a:t>
            </a:r>
            <a:r>
              <a:rPr lang="ru-RU" dirty="0" err="1" smtClean="0"/>
              <a:t>Курай</a:t>
            </a:r>
            <a:r>
              <a:rPr lang="ru-RU" dirty="0" smtClean="0"/>
              <a:t> </a:t>
            </a:r>
            <a:r>
              <a:rPr lang="ru-RU" dirty="0" err="1" smtClean="0"/>
              <a:t>вегычлан</a:t>
            </a:r>
            <a:r>
              <a:rPr lang="ru-RU" dirty="0" smtClean="0"/>
              <a:t> </a:t>
            </a:r>
            <a:r>
              <a:rPr lang="ru-RU" dirty="0" err="1" smtClean="0"/>
              <a:t>куане</a:t>
            </a:r>
            <a:r>
              <a:rPr lang="ru-RU" dirty="0" smtClean="0"/>
              <a:t>….</a:t>
            </a:r>
            <a:r>
              <a:rPr lang="ru-RU" dirty="0" err="1" smtClean="0"/>
              <a:t>Нимат</a:t>
            </a:r>
            <a:r>
              <a:rPr lang="ru-RU" dirty="0" smtClean="0"/>
              <a:t> </a:t>
            </a:r>
            <a:r>
              <a:rPr lang="ru-RU" dirty="0" err="1" smtClean="0"/>
              <a:t>огыл</a:t>
            </a:r>
            <a:r>
              <a:rPr lang="ru-RU" dirty="0" smtClean="0"/>
              <a:t>! </a:t>
            </a:r>
            <a:r>
              <a:rPr lang="ru-RU" dirty="0" err="1" smtClean="0"/>
              <a:t>Изишак</a:t>
            </a:r>
            <a:r>
              <a:rPr lang="ru-RU" dirty="0" smtClean="0"/>
              <a:t> </a:t>
            </a:r>
            <a:r>
              <a:rPr lang="ru-RU" dirty="0" err="1" smtClean="0"/>
              <a:t>чыталтыза</a:t>
            </a:r>
            <a:r>
              <a:rPr lang="ru-RU" dirty="0" smtClean="0"/>
              <a:t>. </a:t>
            </a:r>
            <a:r>
              <a:rPr lang="ru-RU" dirty="0" err="1" smtClean="0"/>
              <a:t>Шонымем</a:t>
            </a:r>
            <a:r>
              <a:rPr lang="ru-RU" dirty="0" smtClean="0"/>
              <a:t> </a:t>
            </a:r>
            <a:r>
              <a:rPr lang="ru-RU" dirty="0" err="1" smtClean="0"/>
              <a:t>семын</a:t>
            </a:r>
            <a:r>
              <a:rPr lang="ru-RU" dirty="0" smtClean="0"/>
              <a:t> </a:t>
            </a:r>
            <a:r>
              <a:rPr lang="ru-RU" dirty="0" err="1" smtClean="0"/>
              <a:t>лиеш</a:t>
            </a:r>
            <a:r>
              <a:rPr lang="ru-RU" dirty="0" smtClean="0"/>
              <a:t> </a:t>
            </a:r>
            <a:r>
              <a:rPr lang="ru-RU" dirty="0" err="1" smtClean="0"/>
              <a:t>гын</a:t>
            </a:r>
            <a:r>
              <a:rPr lang="ru-RU" dirty="0" smtClean="0"/>
              <a:t>, </a:t>
            </a:r>
            <a:r>
              <a:rPr lang="ru-RU" dirty="0" err="1" smtClean="0"/>
              <a:t>Ялантай</a:t>
            </a:r>
            <a:r>
              <a:rPr lang="ru-RU" dirty="0" smtClean="0"/>
              <a:t> </a:t>
            </a:r>
            <a:r>
              <a:rPr lang="ru-RU" dirty="0" err="1" smtClean="0"/>
              <a:t>чодыраште</a:t>
            </a:r>
            <a:r>
              <a:rPr lang="ru-RU" dirty="0" smtClean="0"/>
              <a:t> </a:t>
            </a:r>
            <a:r>
              <a:rPr lang="ru-RU" dirty="0" err="1" smtClean="0"/>
              <a:t>ракатланен</a:t>
            </a:r>
            <a:r>
              <a:rPr lang="ru-RU" dirty="0" smtClean="0"/>
              <a:t> </a:t>
            </a:r>
            <a:r>
              <a:rPr lang="ru-RU" dirty="0" err="1" smtClean="0"/>
              <a:t>илыме</a:t>
            </a:r>
            <a:r>
              <a:rPr lang="ru-RU" dirty="0" smtClean="0"/>
              <a:t> </a:t>
            </a:r>
            <a:r>
              <a:rPr lang="ru-RU" dirty="0" err="1" smtClean="0"/>
              <a:t>веле</a:t>
            </a:r>
            <a:r>
              <a:rPr lang="ru-RU" dirty="0" smtClean="0"/>
              <a:t> </a:t>
            </a:r>
            <a:r>
              <a:rPr lang="ru-RU" dirty="0" err="1" smtClean="0"/>
              <a:t>огыл,мый</a:t>
            </a:r>
            <a:r>
              <a:rPr lang="ru-RU" dirty="0" smtClean="0"/>
              <a:t> </a:t>
            </a:r>
            <a:r>
              <a:rPr lang="ru-RU" dirty="0" err="1" smtClean="0"/>
              <a:t>дечем</a:t>
            </a:r>
            <a:r>
              <a:rPr lang="ru-RU" dirty="0" smtClean="0"/>
              <a:t> </a:t>
            </a:r>
            <a:r>
              <a:rPr lang="ru-RU" dirty="0" err="1" smtClean="0"/>
              <a:t>йодде</a:t>
            </a:r>
            <a:r>
              <a:rPr lang="ru-RU" dirty="0" smtClean="0"/>
              <a:t>, </a:t>
            </a:r>
            <a:r>
              <a:rPr lang="ru-RU" dirty="0" err="1" smtClean="0"/>
              <a:t>ик</a:t>
            </a:r>
            <a:r>
              <a:rPr lang="ru-RU" dirty="0" smtClean="0"/>
              <a:t> </a:t>
            </a:r>
            <a:r>
              <a:rPr lang="ru-RU" dirty="0" err="1" smtClean="0"/>
              <a:t>кайыквусымат</a:t>
            </a:r>
            <a:r>
              <a:rPr lang="ru-RU" dirty="0" smtClean="0"/>
              <a:t> л</a:t>
            </a:r>
            <a:r>
              <a:rPr lang="en-US" dirty="0" smtClean="0">
                <a:latin typeface="Baskerville Old Face"/>
              </a:rPr>
              <a:t>ÿ</a:t>
            </a:r>
            <a:r>
              <a:rPr lang="ru-RU" dirty="0" err="1" smtClean="0">
                <a:latin typeface="Baskerville Old Face"/>
              </a:rPr>
              <a:t>ен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огыт</a:t>
            </a:r>
            <a:r>
              <a:rPr lang="ru-RU" dirty="0" smtClean="0">
                <a:latin typeface="Baskerville Old Face"/>
              </a:rPr>
              <a:t> нал!</a:t>
            </a:r>
          </a:p>
          <a:p>
            <a:r>
              <a:rPr lang="ru-RU" b="1" dirty="0" err="1" smtClean="0"/>
              <a:t>Курай</a:t>
            </a:r>
            <a:r>
              <a:rPr lang="ru-RU" dirty="0" smtClean="0"/>
              <a:t>:  </a:t>
            </a:r>
            <a:r>
              <a:rPr lang="ru-RU" dirty="0" err="1" smtClean="0"/>
              <a:t>Ялантай</a:t>
            </a:r>
            <a:r>
              <a:rPr lang="ru-RU" dirty="0" smtClean="0"/>
              <a:t> </a:t>
            </a:r>
            <a:r>
              <a:rPr lang="en-US" dirty="0" smtClean="0">
                <a:latin typeface="Baskerville Old Face"/>
              </a:rPr>
              <a:t>ÿ</a:t>
            </a:r>
            <a:r>
              <a:rPr lang="ru-RU" dirty="0" err="1" smtClean="0">
                <a:latin typeface="Baskerville Old Face"/>
              </a:rPr>
              <a:t>дыржым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мыланем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поро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кумыл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дене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ок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пу</a:t>
            </a:r>
            <a:r>
              <a:rPr lang="ru-RU" dirty="0" smtClean="0">
                <a:latin typeface="Baskerville Old Face"/>
              </a:rPr>
              <a:t>. </a:t>
            </a:r>
            <a:r>
              <a:rPr lang="ru-RU" dirty="0" err="1" smtClean="0">
                <a:latin typeface="Baskerville Old Face"/>
              </a:rPr>
              <a:t>Сай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дене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ма</a:t>
            </a:r>
            <a:r>
              <a:rPr lang="ru-RU" dirty="0" smtClean="0">
                <a:latin typeface="Baskerville Old Face"/>
              </a:rPr>
              <a:t>, </a:t>
            </a:r>
            <a:r>
              <a:rPr lang="ru-RU" dirty="0" err="1" smtClean="0">
                <a:latin typeface="Baskerville Old Face"/>
              </a:rPr>
              <a:t>осал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дене</a:t>
            </a:r>
            <a:r>
              <a:rPr lang="ru-RU" dirty="0" smtClean="0">
                <a:latin typeface="Baskerville Old Face"/>
              </a:rPr>
              <a:t> – </a:t>
            </a:r>
            <a:r>
              <a:rPr lang="ru-RU" dirty="0" err="1" smtClean="0">
                <a:latin typeface="Baskerville Old Face"/>
              </a:rPr>
              <a:t>мыланем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тудым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налман</a:t>
            </a:r>
            <a:r>
              <a:rPr lang="ru-RU" dirty="0" smtClean="0">
                <a:latin typeface="Baskerville Old Face"/>
              </a:rPr>
              <a:t>. </a:t>
            </a:r>
            <a:r>
              <a:rPr lang="ru-RU" dirty="0" err="1" smtClean="0">
                <a:latin typeface="Baskerville Old Face"/>
              </a:rPr>
              <a:t>Юлавий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мыйын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ок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лий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гын</a:t>
            </a:r>
            <a:r>
              <a:rPr lang="ru-RU" dirty="0" smtClean="0">
                <a:latin typeface="Baskerville Old Face"/>
              </a:rPr>
              <a:t>, </a:t>
            </a:r>
            <a:r>
              <a:rPr lang="ru-RU" dirty="0" err="1" smtClean="0">
                <a:latin typeface="Baskerville Old Face"/>
              </a:rPr>
              <a:t>тудын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дене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пырля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чыла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йомдарем</a:t>
            </a:r>
            <a:r>
              <a:rPr lang="ru-RU" dirty="0" smtClean="0">
                <a:latin typeface="Baskerville Old Face"/>
              </a:rPr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Герой – </a:t>
            </a:r>
            <a:r>
              <a:rPr lang="ru-RU" b="1" dirty="0" err="1" smtClean="0">
                <a:solidFill>
                  <a:srgbClr val="FF0000"/>
                </a:solidFill>
              </a:rPr>
              <a:t>влак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err="1" smtClean="0"/>
              <a:t>Аксар</a:t>
            </a:r>
            <a:r>
              <a:rPr lang="ru-RU" dirty="0" smtClean="0"/>
              <a:t> </a:t>
            </a:r>
            <a:r>
              <a:rPr lang="ru-RU" dirty="0" err="1" smtClean="0"/>
              <a:t>Юлавий</a:t>
            </a:r>
            <a:r>
              <a:rPr lang="ru-RU" dirty="0" smtClean="0"/>
              <a:t> </a:t>
            </a:r>
            <a:r>
              <a:rPr lang="ru-RU" dirty="0" err="1" smtClean="0"/>
              <a:t>деч</a:t>
            </a:r>
            <a:r>
              <a:rPr lang="ru-RU" dirty="0" smtClean="0"/>
              <a:t> </a:t>
            </a:r>
            <a:r>
              <a:rPr lang="ru-RU" dirty="0" err="1" smtClean="0"/>
              <a:t>коранеш.Тудо</a:t>
            </a:r>
            <a:r>
              <a:rPr lang="ru-RU" dirty="0" smtClean="0"/>
              <a:t> </a:t>
            </a:r>
            <a:r>
              <a:rPr lang="ru-RU" dirty="0" err="1" smtClean="0"/>
              <a:t>Курай</a:t>
            </a:r>
            <a:r>
              <a:rPr lang="ru-RU" dirty="0" smtClean="0"/>
              <a:t> князь </a:t>
            </a:r>
            <a:r>
              <a:rPr lang="ru-RU" dirty="0" err="1" smtClean="0"/>
              <a:t>деч</a:t>
            </a:r>
            <a:r>
              <a:rPr lang="ru-RU" dirty="0" smtClean="0"/>
              <a:t> л</a:t>
            </a:r>
            <a:r>
              <a:rPr lang="en-US" dirty="0" smtClean="0">
                <a:latin typeface="Baskerville Old Face"/>
              </a:rPr>
              <a:t>ÿ</a:t>
            </a:r>
            <a:r>
              <a:rPr lang="ru-RU" dirty="0" err="1" smtClean="0">
                <a:latin typeface="Baskerville Old Face"/>
              </a:rPr>
              <a:t>деш</a:t>
            </a:r>
            <a:r>
              <a:rPr lang="ru-RU" dirty="0" smtClean="0">
                <a:latin typeface="Baskerville Old Face"/>
              </a:rPr>
              <a:t>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 smtClean="0">
                <a:cs typeface="Arial" pitchFamily="34" charset="0"/>
              </a:rPr>
              <a:t>Аксар</a:t>
            </a:r>
            <a:r>
              <a:rPr lang="ru-RU" dirty="0" err="1" smtClean="0">
                <a:cs typeface="Arial" pitchFamily="34" charset="0"/>
              </a:rPr>
              <a:t>:Юлавий</a:t>
            </a:r>
            <a:r>
              <a:rPr lang="ru-RU" dirty="0" smtClean="0">
                <a:cs typeface="Arial" pitchFamily="34" charset="0"/>
              </a:rPr>
              <a:t>, пиал </a:t>
            </a:r>
            <a:r>
              <a:rPr lang="ru-RU" dirty="0" err="1" smtClean="0">
                <a:cs typeface="Arial" pitchFamily="34" charset="0"/>
              </a:rPr>
              <a:t>пуышо</a:t>
            </a:r>
            <a:r>
              <a:rPr lang="ru-RU" dirty="0" smtClean="0">
                <a:cs typeface="Arial" pitchFamily="34" charset="0"/>
              </a:rPr>
              <a:t> </a:t>
            </a:r>
            <a:r>
              <a:rPr lang="ru-RU" dirty="0" err="1" smtClean="0">
                <a:cs typeface="Arial" pitchFamily="34" charset="0"/>
              </a:rPr>
              <a:t>суксо</a:t>
            </a:r>
            <a:r>
              <a:rPr lang="ru-RU" dirty="0" smtClean="0">
                <a:cs typeface="Arial" pitchFamily="34" charset="0"/>
              </a:rPr>
              <a:t> </a:t>
            </a:r>
            <a:r>
              <a:rPr lang="ru-RU" dirty="0" err="1" smtClean="0">
                <a:cs typeface="Arial" pitchFamily="34" charset="0"/>
              </a:rPr>
              <a:t>кайыкем</a:t>
            </a:r>
            <a:r>
              <a:rPr lang="ru-RU" dirty="0" smtClean="0">
                <a:cs typeface="Arial" pitchFamily="34" charset="0"/>
              </a:rPr>
              <a:t>. П</a:t>
            </a:r>
            <a:r>
              <a:rPr lang="en-US" dirty="0" smtClean="0">
                <a:cs typeface="Arial" pitchFamily="34" charset="0"/>
              </a:rPr>
              <a:t>ÿ</a:t>
            </a:r>
            <a:r>
              <a:rPr lang="ru-RU" dirty="0" err="1" smtClean="0">
                <a:cs typeface="Arial" pitchFamily="34" charset="0"/>
              </a:rPr>
              <a:t>рт</a:t>
            </a:r>
            <a:r>
              <a:rPr lang="en-US" dirty="0" smtClean="0">
                <a:cs typeface="Arial" pitchFamily="34" charset="0"/>
              </a:rPr>
              <a:t>ÿ</a:t>
            </a:r>
            <a:r>
              <a:rPr lang="ru-RU" dirty="0" smtClean="0">
                <a:cs typeface="Arial" pitchFamily="34" charset="0"/>
              </a:rPr>
              <a:t>сын </a:t>
            </a:r>
            <a:r>
              <a:rPr lang="ru-RU" dirty="0" err="1" smtClean="0">
                <a:cs typeface="Arial" pitchFamily="34" charset="0"/>
              </a:rPr>
              <a:t>эн</a:t>
            </a:r>
            <a:r>
              <a:rPr lang="ru-RU" dirty="0" smtClean="0">
                <a:cs typeface="Arial" pitchFamily="34" charset="0"/>
              </a:rPr>
              <a:t> мотор </a:t>
            </a:r>
            <a:r>
              <a:rPr lang="ru-RU" dirty="0" err="1" smtClean="0">
                <a:cs typeface="Arial" pitchFamily="34" charset="0"/>
              </a:rPr>
              <a:t>пагытше</a:t>
            </a:r>
            <a:r>
              <a:rPr lang="ru-RU" dirty="0" smtClean="0">
                <a:cs typeface="Arial" pitchFamily="34" charset="0"/>
              </a:rPr>
              <a:t>- с</a:t>
            </a:r>
            <a:r>
              <a:rPr lang="en-US" dirty="0" smtClean="0">
                <a:cs typeface="Arial" pitchFamily="34" charset="0"/>
              </a:rPr>
              <a:t>ÿ</a:t>
            </a:r>
            <a:r>
              <a:rPr lang="ru-RU" dirty="0" smtClean="0">
                <a:cs typeface="Arial" pitchFamily="34" charset="0"/>
              </a:rPr>
              <a:t>рем </a:t>
            </a:r>
            <a:r>
              <a:rPr lang="ru-RU" dirty="0" err="1" smtClean="0">
                <a:cs typeface="Arial" pitchFamily="34" charset="0"/>
              </a:rPr>
              <a:t>кечынат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ru-RU" dirty="0" err="1" smtClean="0">
                <a:cs typeface="Arial" pitchFamily="34" charset="0"/>
              </a:rPr>
              <a:t>чатлама</a:t>
            </a:r>
            <a:r>
              <a:rPr lang="ru-RU" dirty="0" smtClean="0">
                <a:cs typeface="Arial" pitchFamily="34" charset="0"/>
              </a:rPr>
              <a:t> теле </a:t>
            </a:r>
            <a:r>
              <a:rPr lang="ru-RU" dirty="0" err="1" smtClean="0">
                <a:cs typeface="Arial" pitchFamily="34" charset="0"/>
              </a:rPr>
              <a:t>й</a:t>
            </a:r>
            <a:r>
              <a:rPr lang="en-US" dirty="0" smtClean="0">
                <a:ea typeface="Arial Unicode MS"/>
                <a:cs typeface="Arial" pitchFamily="34" charset="0"/>
              </a:rPr>
              <a:t>ÿ</a:t>
            </a:r>
            <a:r>
              <a:rPr lang="ru-RU" dirty="0" err="1" smtClean="0">
                <a:ea typeface="Arial Unicode MS"/>
                <a:cs typeface="Arial" pitchFamily="34" charset="0"/>
              </a:rPr>
              <a:t>шт</a:t>
            </a:r>
            <a:r>
              <a:rPr lang="en-US" dirty="0" smtClean="0">
                <a:ea typeface="Arial Unicode MS"/>
                <a:cs typeface="Arial" pitchFamily="34" charset="0"/>
              </a:rPr>
              <a:t>ö</a:t>
            </a:r>
            <a:r>
              <a:rPr lang="ru-RU" dirty="0" smtClean="0">
                <a:ea typeface="Arial Unicode MS"/>
                <a:cs typeface="Arial" pitchFamily="34" charset="0"/>
              </a:rPr>
              <a:t> </a:t>
            </a:r>
            <a:r>
              <a:rPr lang="ru-RU" dirty="0" err="1" smtClean="0">
                <a:ea typeface="Arial Unicode MS"/>
                <a:cs typeface="Arial" pitchFamily="34" charset="0"/>
              </a:rPr>
              <a:t>годымат</a:t>
            </a:r>
            <a:r>
              <a:rPr lang="ru-RU" dirty="0" smtClean="0">
                <a:ea typeface="Arial Unicode MS"/>
                <a:cs typeface="Arial" pitchFamily="34" charset="0"/>
              </a:rPr>
              <a:t> </a:t>
            </a:r>
            <a:r>
              <a:rPr lang="ru-RU" dirty="0" err="1" smtClean="0">
                <a:ea typeface="Arial Unicode MS"/>
                <a:cs typeface="Arial" pitchFamily="34" charset="0"/>
              </a:rPr>
              <a:t>мыйын</a:t>
            </a:r>
            <a:r>
              <a:rPr lang="ru-RU" dirty="0" smtClean="0">
                <a:ea typeface="Arial Unicode MS"/>
                <a:cs typeface="Arial" pitchFamily="34" charset="0"/>
              </a:rPr>
              <a:t> </a:t>
            </a:r>
            <a:r>
              <a:rPr lang="ru-RU" dirty="0" err="1" smtClean="0">
                <a:ea typeface="Arial Unicode MS"/>
                <a:cs typeface="Arial" pitchFamily="34" charset="0"/>
              </a:rPr>
              <a:t>эн</a:t>
            </a:r>
            <a:r>
              <a:rPr lang="ru-RU" dirty="0" smtClean="0">
                <a:ea typeface="Arial Unicode MS"/>
                <a:cs typeface="Arial" pitchFamily="34" charset="0"/>
              </a:rPr>
              <a:t> мотор </a:t>
            </a:r>
            <a:r>
              <a:rPr lang="ru-RU" dirty="0" err="1" smtClean="0">
                <a:ea typeface="Arial Unicode MS"/>
                <a:cs typeface="Arial" pitchFamily="34" charset="0"/>
              </a:rPr>
              <a:t>пеледышем</a:t>
            </a:r>
            <a:r>
              <a:rPr lang="ru-RU" dirty="0" smtClean="0">
                <a:ea typeface="Arial Unicode MS"/>
                <a:cs typeface="Arial" pitchFamily="34" charset="0"/>
              </a:rPr>
              <a:t> </a:t>
            </a:r>
            <a:r>
              <a:rPr lang="ru-RU" dirty="0" err="1" smtClean="0">
                <a:ea typeface="Arial Unicode MS"/>
                <a:cs typeface="Arial" pitchFamily="34" charset="0"/>
              </a:rPr>
              <a:t>тый</a:t>
            </a:r>
            <a:r>
              <a:rPr lang="ru-RU" dirty="0" smtClean="0">
                <a:ea typeface="Arial Unicode MS"/>
                <a:cs typeface="Arial" pitchFamily="34" charset="0"/>
              </a:rPr>
              <a:t> </a:t>
            </a:r>
            <a:r>
              <a:rPr lang="ru-RU" dirty="0" err="1" smtClean="0">
                <a:ea typeface="Arial Unicode MS"/>
                <a:cs typeface="Arial" pitchFamily="34" charset="0"/>
              </a:rPr>
              <a:t>улат</a:t>
            </a:r>
            <a:r>
              <a:rPr lang="ru-RU" dirty="0" smtClean="0">
                <a:ea typeface="Arial Unicode MS"/>
                <a:cs typeface="Arial" pitchFamily="34" charset="0"/>
              </a:rPr>
              <a:t> . </a:t>
            </a:r>
            <a:r>
              <a:rPr lang="ru-RU" dirty="0" err="1" smtClean="0">
                <a:ea typeface="Arial Unicode MS"/>
                <a:cs typeface="Arial" pitchFamily="34" charset="0"/>
              </a:rPr>
              <a:t>Илышын</a:t>
            </a:r>
            <a:r>
              <a:rPr lang="ru-RU" dirty="0" smtClean="0">
                <a:ea typeface="Arial Unicode MS"/>
                <a:cs typeface="Arial" pitchFamily="34" charset="0"/>
              </a:rPr>
              <a:t> </a:t>
            </a:r>
            <a:r>
              <a:rPr lang="ru-RU" dirty="0" err="1" smtClean="0">
                <a:ea typeface="Arial Unicode MS"/>
                <a:cs typeface="Arial" pitchFamily="34" charset="0"/>
              </a:rPr>
              <a:t>торжа</a:t>
            </a:r>
            <a:r>
              <a:rPr lang="ru-RU" dirty="0" smtClean="0">
                <a:ea typeface="Arial Unicode MS"/>
                <a:cs typeface="Arial" pitchFamily="34" charset="0"/>
              </a:rPr>
              <a:t> </a:t>
            </a:r>
            <a:r>
              <a:rPr lang="ru-RU" dirty="0" err="1" smtClean="0">
                <a:ea typeface="Arial Unicode MS"/>
                <a:cs typeface="Arial" pitchFamily="34" charset="0"/>
              </a:rPr>
              <a:t>вийже</a:t>
            </a:r>
            <a:r>
              <a:rPr lang="ru-RU" dirty="0" smtClean="0">
                <a:ea typeface="Arial Unicode MS"/>
                <a:cs typeface="Arial" pitchFamily="34" charset="0"/>
              </a:rPr>
              <a:t> </a:t>
            </a:r>
            <a:r>
              <a:rPr lang="ru-RU" dirty="0" err="1" smtClean="0">
                <a:ea typeface="Arial Unicode MS"/>
                <a:cs typeface="Arial" pitchFamily="34" charset="0"/>
              </a:rPr>
              <a:t>мемнам</a:t>
            </a:r>
            <a:r>
              <a:rPr lang="ru-RU" dirty="0" smtClean="0">
                <a:ea typeface="Arial Unicode MS"/>
                <a:cs typeface="Arial" pitchFamily="34" charset="0"/>
              </a:rPr>
              <a:t> </a:t>
            </a:r>
            <a:r>
              <a:rPr lang="ru-RU" dirty="0" err="1" smtClean="0">
                <a:ea typeface="Arial Unicode MS"/>
                <a:cs typeface="Arial" pitchFamily="34" charset="0"/>
              </a:rPr>
              <a:t>ойыра</a:t>
            </a:r>
            <a:r>
              <a:rPr lang="ru-RU" dirty="0" smtClean="0">
                <a:ea typeface="Arial Unicode MS"/>
                <a:cs typeface="Arial" pitchFamily="34" charset="0"/>
              </a:rPr>
              <a:t> </a:t>
            </a:r>
            <a:r>
              <a:rPr lang="ru-RU" dirty="0" err="1" smtClean="0">
                <a:ea typeface="Arial Unicode MS"/>
                <a:cs typeface="Arial" pitchFamily="34" charset="0"/>
              </a:rPr>
              <a:t>гын</a:t>
            </a:r>
            <a:r>
              <a:rPr lang="ru-RU" dirty="0" smtClean="0">
                <a:ea typeface="Arial Unicode MS"/>
                <a:cs typeface="Arial" pitchFamily="34" charset="0"/>
              </a:rPr>
              <a:t>, </a:t>
            </a:r>
            <a:r>
              <a:rPr lang="ru-RU" dirty="0" err="1" smtClean="0">
                <a:ea typeface="Arial Unicode MS"/>
                <a:cs typeface="Arial" pitchFamily="34" charset="0"/>
              </a:rPr>
              <a:t>тыйым</a:t>
            </a:r>
            <a:r>
              <a:rPr lang="ru-RU" dirty="0" smtClean="0">
                <a:ea typeface="Arial Unicode MS"/>
                <a:cs typeface="Arial" pitchFamily="34" charset="0"/>
              </a:rPr>
              <a:t> </a:t>
            </a:r>
            <a:r>
              <a:rPr lang="ru-RU" dirty="0" err="1" smtClean="0">
                <a:ea typeface="Arial Unicode MS"/>
                <a:cs typeface="Arial" pitchFamily="34" charset="0"/>
              </a:rPr>
              <a:t>йомдарем</a:t>
            </a:r>
            <a:r>
              <a:rPr lang="ru-RU" dirty="0" smtClean="0">
                <a:ea typeface="Arial Unicode MS"/>
                <a:cs typeface="Arial" pitchFamily="34" charset="0"/>
              </a:rPr>
              <a:t> </a:t>
            </a:r>
            <a:r>
              <a:rPr lang="ru-RU" dirty="0" err="1" smtClean="0">
                <a:ea typeface="Arial Unicode MS"/>
                <a:cs typeface="Arial" pitchFamily="34" charset="0"/>
              </a:rPr>
              <a:t>гын</a:t>
            </a:r>
            <a:r>
              <a:rPr lang="ru-RU" dirty="0" smtClean="0">
                <a:ea typeface="Arial Unicode MS"/>
                <a:cs typeface="Arial" pitchFamily="34" charset="0"/>
              </a:rPr>
              <a:t>, </a:t>
            </a:r>
            <a:r>
              <a:rPr lang="ru-RU" dirty="0" err="1" smtClean="0">
                <a:ea typeface="Arial Unicode MS"/>
                <a:cs typeface="Arial" pitchFamily="34" charset="0"/>
              </a:rPr>
              <a:t>п</a:t>
            </a:r>
            <a:r>
              <a:rPr lang="en-US" dirty="0" smtClean="0">
                <a:ea typeface="Arial Unicode MS"/>
                <a:cs typeface="Arial" pitchFamily="34" charset="0"/>
              </a:rPr>
              <a:t>ÿ</a:t>
            </a:r>
            <a:r>
              <a:rPr lang="ru-RU" dirty="0" err="1" smtClean="0">
                <a:ea typeface="Arial Unicode MS"/>
                <a:cs typeface="Arial" pitchFamily="34" charset="0"/>
              </a:rPr>
              <a:t>рт</a:t>
            </a:r>
            <a:r>
              <a:rPr lang="en-US" dirty="0" smtClean="0">
                <a:ea typeface="Arial Unicode MS"/>
                <a:cs typeface="Arial" pitchFamily="34" charset="0"/>
              </a:rPr>
              <a:t>ÿ</a:t>
            </a:r>
            <a:r>
              <a:rPr lang="ru-RU" dirty="0" smtClean="0">
                <a:ea typeface="Arial Unicode MS"/>
                <a:cs typeface="Arial" pitchFamily="34" charset="0"/>
              </a:rPr>
              <a:t>сын </a:t>
            </a:r>
            <a:r>
              <a:rPr lang="ru-RU" dirty="0" err="1" smtClean="0">
                <a:ea typeface="Arial Unicode MS"/>
                <a:cs typeface="Arial" pitchFamily="34" charset="0"/>
              </a:rPr>
              <a:t>моторжо</a:t>
            </a:r>
            <a:r>
              <a:rPr lang="ru-RU" dirty="0" smtClean="0">
                <a:ea typeface="Arial Unicode MS"/>
                <a:cs typeface="Arial" pitchFamily="34" charset="0"/>
              </a:rPr>
              <a:t>, </a:t>
            </a:r>
            <a:r>
              <a:rPr lang="ru-RU" dirty="0" err="1" smtClean="0">
                <a:ea typeface="Arial Unicode MS"/>
                <a:cs typeface="Arial" pitchFamily="34" charset="0"/>
              </a:rPr>
              <a:t>кечын</a:t>
            </a:r>
            <a:r>
              <a:rPr lang="ru-RU" dirty="0" smtClean="0">
                <a:ea typeface="Arial Unicode MS"/>
                <a:cs typeface="Arial" pitchFamily="34" charset="0"/>
              </a:rPr>
              <a:t> </a:t>
            </a:r>
            <a:r>
              <a:rPr lang="ru-RU" dirty="0" err="1" smtClean="0">
                <a:ea typeface="Arial Unicode MS"/>
                <a:cs typeface="Arial" pitchFamily="34" charset="0"/>
              </a:rPr>
              <a:t>чеверже</a:t>
            </a:r>
            <a:r>
              <a:rPr lang="ru-RU" dirty="0" smtClean="0">
                <a:ea typeface="Arial Unicode MS"/>
                <a:cs typeface="Arial" pitchFamily="34" charset="0"/>
              </a:rPr>
              <a:t> </a:t>
            </a:r>
            <a:r>
              <a:rPr lang="ru-RU" dirty="0" err="1" smtClean="0">
                <a:ea typeface="Arial Unicode MS"/>
                <a:cs typeface="Arial" pitchFamily="34" charset="0"/>
              </a:rPr>
              <a:t>мыланем</a:t>
            </a:r>
            <a:r>
              <a:rPr lang="ru-RU" dirty="0" smtClean="0">
                <a:ea typeface="Arial Unicode MS"/>
                <a:cs typeface="Arial" pitchFamily="34" charset="0"/>
              </a:rPr>
              <a:t> </a:t>
            </a:r>
            <a:r>
              <a:rPr lang="en-US" dirty="0" smtClean="0">
                <a:ea typeface="Arial Unicode MS"/>
                <a:cs typeface="Arial" pitchFamily="34" charset="0"/>
              </a:rPr>
              <a:t>ÿ</a:t>
            </a:r>
            <a:r>
              <a:rPr lang="ru-RU" dirty="0" err="1" smtClean="0">
                <a:ea typeface="Arial Unicode MS"/>
                <a:cs typeface="Arial" pitchFamily="34" charset="0"/>
              </a:rPr>
              <a:t>мырешлан</a:t>
            </a:r>
            <a:r>
              <a:rPr lang="ru-RU" dirty="0" smtClean="0">
                <a:ea typeface="Arial Unicode MS"/>
                <a:cs typeface="Arial" pitchFamily="34" charset="0"/>
              </a:rPr>
              <a:t> </a:t>
            </a:r>
            <a:r>
              <a:rPr lang="ru-RU" dirty="0" err="1" smtClean="0">
                <a:ea typeface="Arial Unicode MS"/>
                <a:cs typeface="Arial" pitchFamily="34" charset="0"/>
              </a:rPr>
              <a:t>шапалга.Тунам</a:t>
            </a:r>
            <a:r>
              <a:rPr lang="ru-RU" dirty="0" smtClean="0">
                <a:ea typeface="Arial Unicode MS"/>
                <a:cs typeface="Arial" pitchFamily="34" charset="0"/>
              </a:rPr>
              <a:t> </a:t>
            </a:r>
            <a:r>
              <a:rPr lang="ru-RU" dirty="0" err="1" smtClean="0">
                <a:ea typeface="Arial Unicode MS"/>
                <a:cs typeface="Arial" pitchFamily="34" charset="0"/>
              </a:rPr>
              <a:t>мый</a:t>
            </a:r>
            <a:r>
              <a:rPr lang="ru-RU" dirty="0" smtClean="0">
                <a:ea typeface="Arial Unicode MS"/>
                <a:cs typeface="Arial" pitchFamily="34" charset="0"/>
              </a:rPr>
              <a:t> </a:t>
            </a:r>
            <a:r>
              <a:rPr lang="ru-RU" dirty="0" err="1" smtClean="0">
                <a:ea typeface="Arial Unicode MS"/>
                <a:cs typeface="Arial" pitchFamily="34" charset="0"/>
              </a:rPr>
              <a:t>шкежат</a:t>
            </a:r>
            <a:r>
              <a:rPr lang="ru-RU" dirty="0" smtClean="0">
                <a:ea typeface="Arial Unicode MS"/>
                <a:cs typeface="Arial" pitchFamily="34" charset="0"/>
              </a:rPr>
              <a:t> т</a:t>
            </a:r>
            <a:r>
              <a:rPr lang="en-US" dirty="0" smtClean="0">
                <a:ea typeface="Arial Unicode MS"/>
                <a:cs typeface="Arial" pitchFamily="34" charset="0"/>
              </a:rPr>
              <a:t>ÿ</a:t>
            </a:r>
            <a:r>
              <a:rPr lang="ru-RU" dirty="0" err="1" smtClean="0">
                <a:ea typeface="Arial Unicode MS"/>
                <a:cs typeface="Arial" pitchFamily="34" charset="0"/>
              </a:rPr>
              <a:t>сдым</a:t>
            </a:r>
            <a:r>
              <a:rPr lang="en-US" dirty="0" smtClean="0">
                <a:ea typeface="Arial Unicode MS"/>
                <a:cs typeface="Arial Unicode MS"/>
              </a:rPr>
              <a:t>ö</a:t>
            </a:r>
            <a:r>
              <a:rPr lang="ru-RU" dirty="0" smtClean="0">
                <a:ea typeface="Arial Unicode MS"/>
                <a:cs typeface="Arial Unicode MS"/>
              </a:rPr>
              <a:t>, </a:t>
            </a:r>
            <a:r>
              <a:rPr lang="ru-RU" dirty="0" err="1" smtClean="0">
                <a:ea typeface="Arial Unicode MS"/>
                <a:cs typeface="Arial Unicode MS"/>
              </a:rPr>
              <a:t>юалге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en-US" dirty="0" smtClean="0">
                <a:ea typeface="Arial Unicode MS"/>
                <a:cs typeface="Arial Unicode MS"/>
              </a:rPr>
              <a:t>ÿ</a:t>
            </a:r>
            <a:r>
              <a:rPr lang="ru-RU" dirty="0" err="1" smtClean="0">
                <a:ea typeface="Arial Unicode MS"/>
                <a:cs typeface="Arial Unicode MS"/>
              </a:rPr>
              <a:t>мылыш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савырнем.Таче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тыйым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й</a:t>
            </a:r>
            <a:r>
              <a:rPr lang="en-US" dirty="0" smtClean="0">
                <a:ea typeface="Arial Unicode MS"/>
                <a:cs typeface="Arial Unicode MS"/>
              </a:rPr>
              <a:t>ÿ</a:t>
            </a:r>
            <a:r>
              <a:rPr lang="ru-RU" dirty="0" err="1" smtClean="0">
                <a:ea typeface="Arial Unicode MS"/>
                <a:cs typeface="Arial Unicode MS"/>
              </a:rPr>
              <a:t>кташ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Курай</a:t>
            </a:r>
            <a:r>
              <a:rPr lang="ru-RU" dirty="0" smtClean="0">
                <a:ea typeface="Arial Unicode MS"/>
                <a:cs typeface="Arial Unicode MS"/>
              </a:rPr>
              <a:t> князь </a:t>
            </a:r>
            <a:r>
              <a:rPr lang="ru-RU" dirty="0" err="1" smtClean="0">
                <a:ea typeface="Arial Unicode MS"/>
                <a:cs typeface="Arial Unicode MS"/>
              </a:rPr>
              <a:t>толшаш</a:t>
            </a:r>
            <a:r>
              <a:rPr lang="ru-RU" dirty="0" smtClean="0">
                <a:ea typeface="Arial Unicode MS"/>
                <a:cs typeface="Arial Unicode MS"/>
              </a:rPr>
              <a:t>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Чын</a:t>
            </a:r>
            <a:r>
              <a:rPr lang="ru-RU" dirty="0" smtClean="0"/>
              <a:t> мо?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Факт: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C00000"/>
                </a:solidFill>
              </a:rPr>
              <a:t>Чын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улмо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err="1" smtClean="0"/>
              <a:t>Аксар</a:t>
            </a:r>
            <a:r>
              <a:rPr lang="ru-RU" dirty="0" smtClean="0"/>
              <a:t>: </a:t>
            </a:r>
            <a:r>
              <a:rPr lang="ru-RU" dirty="0" err="1" smtClean="0"/>
              <a:t>Тый</a:t>
            </a:r>
            <a:r>
              <a:rPr lang="ru-RU" dirty="0" smtClean="0"/>
              <a:t>(</a:t>
            </a:r>
            <a:r>
              <a:rPr lang="ru-RU" dirty="0" err="1" smtClean="0"/>
              <a:t>Курай</a:t>
            </a:r>
            <a:r>
              <a:rPr lang="ru-RU" dirty="0" smtClean="0"/>
              <a:t>) </a:t>
            </a:r>
            <a:r>
              <a:rPr lang="ru-RU" dirty="0" err="1" smtClean="0"/>
              <a:t>мыйым</a:t>
            </a:r>
            <a:r>
              <a:rPr lang="ru-RU" dirty="0" smtClean="0"/>
              <a:t> </a:t>
            </a:r>
            <a:r>
              <a:rPr lang="ru-RU" dirty="0" err="1" smtClean="0"/>
              <a:t>виян</a:t>
            </a:r>
            <a:r>
              <a:rPr lang="ru-RU" dirty="0" smtClean="0"/>
              <a:t>, </a:t>
            </a:r>
            <a:r>
              <a:rPr lang="ru-RU" dirty="0" err="1" smtClean="0"/>
              <a:t>чолга</a:t>
            </a:r>
            <a:r>
              <a:rPr lang="ru-RU" dirty="0" smtClean="0"/>
              <a:t> </a:t>
            </a:r>
            <a:r>
              <a:rPr lang="ru-RU" dirty="0" err="1" smtClean="0"/>
              <a:t>рвезе</a:t>
            </a:r>
            <a:r>
              <a:rPr lang="ru-RU" dirty="0" smtClean="0"/>
              <a:t> </a:t>
            </a:r>
            <a:r>
              <a:rPr lang="ru-RU" dirty="0" err="1" smtClean="0"/>
              <a:t>маньыч</a:t>
            </a:r>
            <a:r>
              <a:rPr lang="ru-RU" dirty="0" smtClean="0"/>
              <a:t>, </a:t>
            </a:r>
            <a:r>
              <a:rPr lang="ru-RU" dirty="0" err="1" smtClean="0"/>
              <a:t>тау.Тиде</a:t>
            </a:r>
            <a:r>
              <a:rPr lang="ru-RU" dirty="0" smtClean="0"/>
              <a:t> </a:t>
            </a:r>
            <a:r>
              <a:rPr lang="ru-RU" dirty="0" err="1" smtClean="0"/>
              <a:t>шомакет</a:t>
            </a:r>
            <a:r>
              <a:rPr lang="ru-RU" dirty="0" smtClean="0"/>
              <a:t> </a:t>
            </a:r>
            <a:r>
              <a:rPr lang="ru-RU" dirty="0" err="1" smtClean="0"/>
              <a:t>мыланем</a:t>
            </a:r>
            <a:r>
              <a:rPr lang="ru-RU" dirty="0" smtClean="0"/>
              <a:t> </a:t>
            </a:r>
            <a:r>
              <a:rPr lang="en-US" dirty="0" smtClean="0">
                <a:latin typeface="Baskerville Old Face"/>
              </a:rPr>
              <a:t>ÿ</a:t>
            </a:r>
            <a:r>
              <a:rPr lang="ru-RU" dirty="0" err="1" smtClean="0">
                <a:latin typeface="Baskerville Old Face"/>
              </a:rPr>
              <a:t>шаным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ö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ртылтыш.Юлавий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,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нуно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мемнам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ойырен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кертыт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, но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й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ö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ратыше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ш</a:t>
            </a:r>
            <a:r>
              <a:rPr lang="en-US" dirty="0" smtClean="0">
                <a:latin typeface="Baskerville Old Face"/>
                <a:ea typeface="Arial Unicode MS"/>
                <a:cs typeface="Arial Unicode MS"/>
              </a:rPr>
              <a:t>ÿ</a:t>
            </a:r>
            <a:r>
              <a:rPr lang="ru-RU" dirty="0" err="1" smtClean="0">
                <a:latin typeface="Baskerville Old Face"/>
                <a:ea typeface="Arial Unicode MS"/>
                <a:cs typeface="Arial Unicode MS"/>
              </a:rPr>
              <a:t>мтулнам</a:t>
            </a:r>
            <a:r>
              <a:rPr lang="ru-RU" dirty="0" smtClean="0">
                <a:latin typeface="Baskerville Old Face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Baskerville Old Face"/>
                <a:ea typeface="Arial Unicode MS"/>
                <a:cs typeface="Arial Unicode MS"/>
              </a:rPr>
              <a:t>нигунам</a:t>
            </a:r>
            <a:r>
              <a:rPr lang="ru-RU" dirty="0" smtClean="0">
                <a:latin typeface="Baskerville Old Face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Baskerville Old Face"/>
                <a:ea typeface="Arial Unicode MS"/>
                <a:cs typeface="Arial Unicode MS"/>
              </a:rPr>
              <a:t>огыт</a:t>
            </a:r>
            <a:r>
              <a:rPr lang="ru-RU" dirty="0" smtClean="0">
                <a:latin typeface="Baskerville Old Face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Baskerville Old Face"/>
                <a:ea typeface="Arial Unicode MS"/>
                <a:cs typeface="Arial Unicode MS"/>
              </a:rPr>
              <a:t>й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ö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рт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ö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.</a:t>
            </a:r>
          </a:p>
          <a:p>
            <a:r>
              <a:rPr lang="ru-RU" b="1" dirty="0" err="1" smtClean="0">
                <a:latin typeface="Arial Unicode MS"/>
                <a:ea typeface="Arial Unicode MS"/>
                <a:cs typeface="Arial Unicode MS"/>
              </a:rPr>
              <a:t>Аксар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:Палем,Курай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,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виян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улат.Мый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денем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тый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,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мом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шонет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,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тудым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ыштен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кертат.Но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мыят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айдемак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улам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!..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Поян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ма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, нужна –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илаш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шочынна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.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Сандене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мый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тыланет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л</a:t>
            </a:r>
            <a:r>
              <a:rPr lang="en-US" dirty="0" smtClean="0">
                <a:latin typeface="Baskerville Old Face"/>
                <a:ea typeface="Arial Unicode MS"/>
                <a:cs typeface="Arial Unicode MS"/>
              </a:rPr>
              <a:t>ÿ</a:t>
            </a:r>
            <a:r>
              <a:rPr lang="ru-RU" dirty="0" err="1" smtClean="0">
                <a:latin typeface="Baskerville Old Face"/>
                <a:ea typeface="Arial Unicode MS"/>
                <a:cs typeface="Arial Unicode MS"/>
              </a:rPr>
              <a:t>дде</a:t>
            </a:r>
            <a:r>
              <a:rPr lang="ru-RU" dirty="0" smtClean="0">
                <a:latin typeface="Baskerville Old Face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Baskerville Old Face"/>
                <a:ea typeface="Arial Unicode MS"/>
                <a:cs typeface="Arial Unicode MS"/>
              </a:rPr>
              <a:t>каласем</a:t>
            </a:r>
            <a:r>
              <a:rPr lang="ru-RU" dirty="0" smtClean="0">
                <a:latin typeface="Baskerville Old Face"/>
                <a:ea typeface="Arial Unicode MS"/>
                <a:cs typeface="Arial Unicode MS"/>
              </a:rPr>
              <a:t>: </a:t>
            </a:r>
            <a:r>
              <a:rPr lang="ru-RU" dirty="0" err="1" smtClean="0">
                <a:latin typeface="Baskerville Old Face"/>
                <a:ea typeface="Arial Unicode MS"/>
                <a:cs typeface="Arial Unicode MS"/>
              </a:rPr>
              <a:t>Юлавийым</a:t>
            </a:r>
            <a:r>
              <a:rPr lang="ru-RU" dirty="0" smtClean="0">
                <a:latin typeface="Baskerville Old Face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Baskerville Old Face"/>
                <a:ea typeface="Arial Unicode MS"/>
                <a:cs typeface="Arial Unicode MS"/>
              </a:rPr>
              <a:t>й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ö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ратем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.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Тудын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верч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Arial Unicode MS"/>
                <a:ea typeface="Arial Unicode MS"/>
                <a:cs typeface="Arial Unicode MS"/>
              </a:rPr>
              <a:t>тулыш</a:t>
            </a:r>
            <a:r>
              <a:rPr lang="ru-RU" dirty="0" smtClean="0">
                <a:latin typeface="Arial Unicode MS"/>
                <a:ea typeface="Arial Unicode MS"/>
                <a:cs typeface="Arial Unicode MS"/>
              </a:rPr>
              <a:t>, в</a:t>
            </a:r>
            <a:r>
              <a:rPr lang="en-US" dirty="0" smtClean="0">
                <a:latin typeface="Baskerville Old Face"/>
                <a:ea typeface="Arial Unicode MS"/>
                <a:cs typeface="Arial Unicode MS"/>
              </a:rPr>
              <a:t>ÿ</a:t>
            </a:r>
            <a:r>
              <a:rPr lang="ru-RU" dirty="0" err="1" smtClean="0">
                <a:latin typeface="Baskerville Old Face"/>
                <a:ea typeface="Arial Unicode MS"/>
                <a:cs typeface="Arial Unicode MS"/>
              </a:rPr>
              <a:t>дыш</a:t>
            </a:r>
            <a:r>
              <a:rPr lang="ru-RU" dirty="0" smtClean="0">
                <a:latin typeface="Baskerville Old Face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Baskerville Old Face"/>
                <a:ea typeface="Arial Unicode MS"/>
                <a:cs typeface="Arial Unicode MS"/>
              </a:rPr>
              <a:t>пурем</a:t>
            </a:r>
            <a:r>
              <a:rPr lang="ru-RU" dirty="0" smtClean="0">
                <a:latin typeface="Baskerville Old Face"/>
                <a:ea typeface="Arial Unicode MS"/>
                <a:cs typeface="Arial Unicode MS"/>
              </a:rPr>
              <a:t>! </a:t>
            </a:r>
            <a:r>
              <a:rPr lang="ru-RU" dirty="0" err="1" smtClean="0">
                <a:latin typeface="Baskerville Old Face"/>
                <a:ea typeface="Arial Unicode MS"/>
                <a:cs typeface="Arial Unicode MS"/>
              </a:rPr>
              <a:t>Юлавий</a:t>
            </a:r>
            <a:r>
              <a:rPr lang="ru-RU" dirty="0" smtClean="0">
                <a:latin typeface="Baskerville Old Face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Baskerville Old Face"/>
                <a:ea typeface="Arial Unicode MS"/>
                <a:cs typeface="Arial Unicode MS"/>
              </a:rPr>
              <a:t>каласа</a:t>
            </a:r>
            <a:r>
              <a:rPr lang="ru-RU" dirty="0" smtClean="0">
                <a:latin typeface="Baskerville Old Face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Baskerville Old Face"/>
                <a:ea typeface="Arial Unicode MS"/>
                <a:cs typeface="Arial Unicode MS"/>
              </a:rPr>
              <a:t>гын,ужар</a:t>
            </a:r>
            <a:r>
              <a:rPr lang="ru-RU" dirty="0" smtClean="0">
                <a:latin typeface="Baskerville Old Face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Baskerville Old Face"/>
                <a:ea typeface="Arial Unicode MS"/>
                <a:cs typeface="Arial Unicode MS"/>
              </a:rPr>
              <a:t>вуем</a:t>
            </a:r>
            <a:r>
              <a:rPr lang="ru-RU" dirty="0" smtClean="0">
                <a:latin typeface="Baskerville Old Face"/>
                <a:ea typeface="Arial Unicode MS"/>
                <a:cs typeface="Arial Unicode MS"/>
              </a:rPr>
              <a:t> товар </a:t>
            </a:r>
            <a:r>
              <a:rPr lang="ru-RU" dirty="0" err="1" smtClean="0">
                <a:latin typeface="Baskerville Old Face"/>
                <a:ea typeface="Arial Unicode MS"/>
                <a:cs typeface="Arial Unicode MS"/>
              </a:rPr>
              <a:t>йымак</a:t>
            </a:r>
            <a:r>
              <a:rPr lang="ru-RU" dirty="0" smtClean="0">
                <a:latin typeface="Baskerville Old Face"/>
                <a:ea typeface="Arial Unicode MS"/>
                <a:cs typeface="Arial Unicode MS"/>
              </a:rPr>
              <a:t> </a:t>
            </a:r>
            <a:r>
              <a:rPr lang="ru-RU" dirty="0" err="1" smtClean="0">
                <a:latin typeface="Baskerville Old Face"/>
                <a:ea typeface="Arial Unicode MS"/>
                <a:cs typeface="Arial Unicode MS"/>
              </a:rPr>
              <a:t>пыштем</a:t>
            </a:r>
            <a:r>
              <a:rPr lang="ru-RU" dirty="0" smtClean="0">
                <a:latin typeface="Baskerville Old Face"/>
                <a:ea typeface="Arial Unicode MS"/>
                <a:cs typeface="Arial Unicode MS"/>
              </a:rPr>
              <a:t>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solidFill>
                  <a:srgbClr val="C00000"/>
                </a:solidFill>
              </a:rPr>
              <a:t>Урокын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цельже</a:t>
            </a:r>
            <a:r>
              <a:rPr lang="ru-RU" b="1" i="1" dirty="0" smtClean="0">
                <a:solidFill>
                  <a:srgbClr val="C00000"/>
                </a:solidFill>
              </a:rPr>
              <a:t>: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К.Коршуновын</a:t>
            </a:r>
            <a:r>
              <a:rPr lang="ru-RU" dirty="0" smtClean="0"/>
              <a:t> «</a:t>
            </a:r>
            <a:r>
              <a:rPr lang="ru-RU" dirty="0" err="1" smtClean="0"/>
              <a:t>Аксар</a:t>
            </a:r>
            <a:r>
              <a:rPr lang="ru-RU" dirty="0" smtClean="0"/>
              <a:t> </a:t>
            </a:r>
            <a:r>
              <a:rPr lang="ru-RU" dirty="0" err="1" smtClean="0"/>
              <a:t>ден</a:t>
            </a:r>
            <a:r>
              <a:rPr lang="ru-RU" dirty="0" smtClean="0"/>
              <a:t> </a:t>
            </a:r>
            <a:r>
              <a:rPr lang="ru-RU" dirty="0" err="1" smtClean="0"/>
              <a:t>Юлавий</a:t>
            </a:r>
            <a:r>
              <a:rPr lang="ru-RU" dirty="0" smtClean="0"/>
              <a:t>» </a:t>
            </a:r>
            <a:r>
              <a:rPr lang="ru-RU" dirty="0" err="1" smtClean="0"/>
              <a:t>драмыжым</a:t>
            </a:r>
            <a:r>
              <a:rPr lang="en-US" dirty="0" smtClean="0"/>
              <a:t> </a:t>
            </a:r>
            <a:r>
              <a:rPr lang="ru-RU" dirty="0" err="1" smtClean="0"/>
              <a:t>иктешлен,тунемше</a:t>
            </a:r>
            <a:r>
              <a:rPr lang="ru-RU" dirty="0" smtClean="0"/>
              <a:t> – </a:t>
            </a:r>
            <a:r>
              <a:rPr lang="ru-RU" dirty="0" err="1" smtClean="0"/>
              <a:t>влакын</a:t>
            </a:r>
            <a:r>
              <a:rPr lang="ru-RU" dirty="0" smtClean="0"/>
              <a:t>  </a:t>
            </a:r>
            <a:r>
              <a:rPr lang="ru-RU" dirty="0" err="1" smtClean="0"/>
              <a:t>шинчымашыштым</a:t>
            </a:r>
            <a:r>
              <a:rPr lang="ru-RU" dirty="0" smtClean="0"/>
              <a:t> </a:t>
            </a:r>
            <a:r>
              <a:rPr lang="ru-RU" dirty="0" err="1" smtClean="0"/>
              <a:t>терген</a:t>
            </a:r>
            <a:r>
              <a:rPr lang="ru-RU" dirty="0" smtClean="0"/>
              <a:t> </a:t>
            </a:r>
            <a:r>
              <a:rPr lang="ru-RU" dirty="0" err="1" smtClean="0"/>
              <a:t>налаш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Текстыште</a:t>
            </a:r>
            <a:r>
              <a:rPr lang="ru-RU" dirty="0" smtClean="0"/>
              <a:t> </a:t>
            </a:r>
            <a:r>
              <a:rPr lang="ru-RU" dirty="0" err="1" smtClean="0"/>
              <a:t>улшо</a:t>
            </a:r>
            <a:r>
              <a:rPr lang="ru-RU" dirty="0" smtClean="0"/>
              <a:t> факт – влак </a:t>
            </a:r>
            <a:r>
              <a:rPr lang="ru-RU" dirty="0" err="1" smtClean="0"/>
              <a:t>дене</a:t>
            </a:r>
            <a:r>
              <a:rPr lang="ru-RU" dirty="0" smtClean="0"/>
              <a:t> пашам </a:t>
            </a:r>
            <a:r>
              <a:rPr lang="ru-RU" dirty="0" err="1" smtClean="0"/>
              <a:t>ыштен</a:t>
            </a:r>
            <a:r>
              <a:rPr lang="ru-RU" dirty="0" smtClean="0"/>
              <a:t> </a:t>
            </a:r>
            <a:r>
              <a:rPr lang="ru-RU" dirty="0" err="1" smtClean="0"/>
              <a:t>моштымаш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Кугезе</a:t>
            </a:r>
            <a:r>
              <a:rPr lang="ru-RU" dirty="0" smtClean="0"/>
              <a:t> </a:t>
            </a:r>
            <a:r>
              <a:rPr lang="ru-RU" dirty="0" err="1" smtClean="0"/>
              <a:t>кочанан</a:t>
            </a:r>
            <a:r>
              <a:rPr lang="ru-RU" dirty="0" smtClean="0"/>
              <a:t> </a:t>
            </a:r>
            <a:r>
              <a:rPr lang="ru-RU" dirty="0" err="1" smtClean="0"/>
              <a:t>илыме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en-US" dirty="0" smtClean="0"/>
              <a:t>ÿ</a:t>
            </a:r>
            <a:r>
              <a:rPr lang="ru-RU" dirty="0" smtClean="0"/>
              <a:t>лаж да </a:t>
            </a:r>
            <a:r>
              <a:rPr lang="ru-RU" dirty="0" err="1" smtClean="0"/>
              <a:t>историйжым</a:t>
            </a:r>
            <a:r>
              <a:rPr lang="ru-RU" dirty="0" smtClean="0"/>
              <a:t> </a:t>
            </a:r>
            <a:r>
              <a:rPr lang="ru-RU" dirty="0" err="1" smtClean="0"/>
              <a:t>утларак</a:t>
            </a:r>
            <a:r>
              <a:rPr lang="ru-RU" dirty="0" smtClean="0"/>
              <a:t> палаш </a:t>
            </a:r>
            <a:r>
              <a:rPr lang="ru-RU" dirty="0" err="1" smtClean="0"/>
              <a:t>кумыландаш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Герой – </a:t>
            </a:r>
            <a:r>
              <a:rPr lang="ru-RU" dirty="0" err="1" smtClean="0"/>
              <a:t>влак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err="1" smtClean="0"/>
              <a:t>Юлавийын</a:t>
            </a:r>
            <a:r>
              <a:rPr lang="ru-RU" dirty="0" smtClean="0"/>
              <a:t> </a:t>
            </a:r>
            <a:r>
              <a:rPr lang="ru-RU" dirty="0" err="1" smtClean="0"/>
              <a:t>Тойвий</a:t>
            </a:r>
            <a:r>
              <a:rPr lang="ru-RU" dirty="0" smtClean="0"/>
              <a:t> </a:t>
            </a:r>
            <a:r>
              <a:rPr lang="ru-RU" dirty="0" err="1" smtClean="0"/>
              <a:t>гаяк</a:t>
            </a:r>
            <a:r>
              <a:rPr lang="ru-RU" dirty="0" smtClean="0"/>
              <a:t> </a:t>
            </a:r>
            <a:r>
              <a:rPr lang="ru-RU" dirty="0" err="1" smtClean="0"/>
              <a:t>п</a:t>
            </a:r>
            <a:r>
              <a:rPr lang="en-US" dirty="0" smtClean="0">
                <a:latin typeface="Baskerville Old Face"/>
              </a:rPr>
              <a:t>ÿ</a:t>
            </a:r>
            <a:r>
              <a:rPr lang="ru-RU" dirty="0" err="1" smtClean="0">
                <a:latin typeface="Baskerville Old Face"/>
              </a:rPr>
              <a:t>рымашыже</a:t>
            </a:r>
            <a:r>
              <a:rPr lang="ru-RU" dirty="0" smtClean="0">
                <a:latin typeface="Baskerville Old Face"/>
              </a:rPr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Ме</a:t>
            </a:r>
            <a:r>
              <a:rPr lang="ru-RU" dirty="0" smtClean="0"/>
              <a:t>, </a:t>
            </a:r>
            <a:r>
              <a:rPr lang="ru-RU" dirty="0" err="1" smtClean="0"/>
              <a:t>тудын</a:t>
            </a:r>
            <a:r>
              <a:rPr lang="ru-RU" dirty="0" smtClean="0"/>
              <a:t> кум </a:t>
            </a:r>
            <a:r>
              <a:rPr lang="ru-RU" dirty="0" err="1" smtClean="0"/>
              <a:t>ватыже</a:t>
            </a:r>
            <a:r>
              <a:rPr lang="ru-RU" dirty="0" smtClean="0"/>
              <a:t>, </a:t>
            </a:r>
            <a:r>
              <a:rPr lang="ru-RU" dirty="0" err="1" smtClean="0"/>
              <a:t>еш</a:t>
            </a:r>
            <a:r>
              <a:rPr lang="ru-RU" dirty="0" smtClean="0"/>
              <a:t> </a:t>
            </a:r>
            <a:r>
              <a:rPr lang="ru-RU" dirty="0" err="1" smtClean="0"/>
              <a:t>илыш</a:t>
            </a:r>
            <a:r>
              <a:rPr lang="ru-RU" dirty="0" smtClean="0"/>
              <a:t> </a:t>
            </a:r>
            <a:r>
              <a:rPr lang="ru-RU" dirty="0" err="1" smtClean="0"/>
              <a:t>пиалым</a:t>
            </a:r>
            <a:r>
              <a:rPr lang="ru-RU" dirty="0" smtClean="0"/>
              <a:t> </a:t>
            </a:r>
            <a:r>
              <a:rPr lang="ru-RU" dirty="0" err="1" smtClean="0"/>
              <a:t>ужын</a:t>
            </a:r>
            <a:r>
              <a:rPr lang="ru-RU" dirty="0" smtClean="0"/>
              <a:t> </a:t>
            </a:r>
            <a:r>
              <a:rPr lang="ru-RU" dirty="0" err="1" smtClean="0"/>
              <a:t>огынал.Эр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en-US" dirty="0" smtClean="0">
                <a:latin typeface="Baskerville Old Face"/>
              </a:rPr>
              <a:t>ÿ</a:t>
            </a:r>
            <a:r>
              <a:rPr lang="ru-RU" dirty="0" smtClean="0">
                <a:latin typeface="Baskerville Old Face"/>
              </a:rPr>
              <a:t>дым т</a:t>
            </a:r>
            <a:r>
              <a:rPr lang="en-US" dirty="0" smtClean="0">
                <a:latin typeface="Baskerville Old Face"/>
              </a:rPr>
              <a:t>ÿ</a:t>
            </a:r>
            <a:r>
              <a:rPr lang="ru-RU" dirty="0" err="1" smtClean="0">
                <a:latin typeface="Baskerville Old Face"/>
              </a:rPr>
              <a:t>налын,л</a:t>
            </a:r>
            <a:r>
              <a:rPr lang="en-US" dirty="0" smtClean="0">
                <a:latin typeface="Baskerville Old Face"/>
              </a:rPr>
              <a:t>ÿ</a:t>
            </a:r>
            <a:r>
              <a:rPr lang="ru-RU" dirty="0" err="1" smtClean="0">
                <a:latin typeface="Baskerville Old Face"/>
              </a:rPr>
              <a:t>п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пычкемыш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лиймешке</a:t>
            </a:r>
            <a:r>
              <a:rPr lang="ru-RU" dirty="0" smtClean="0">
                <a:latin typeface="Baskerville Old Face"/>
              </a:rPr>
              <a:t>, </a:t>
            </a:r>
            <a:r>
              <a:rPr lang="ru-RU" dirty="0" err="1" smtClean="0">
                <a:latin typeface="Baskerville Old Face"/>
              </a:rPr>
              <a:t>пашажым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ыштышна</a:t>
            </a:r>
            <a:r>
              <a:rPr lang="ru-RU" dirty="0" smtClean="0">
                <a:latin typeface="Baskerville Old Face"/>
              </a:rPr>
              <a:t>. Икте – </a:t>
            </a:r>
            <a:r>
              <a:rPr lang="ru-RU" dirty="0" err="1" smtClean="0">
                <a:latin typeface="Baskerville Old Face"/>
              </a:rPr>
              <a:t>весылан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сырыме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огыл</a:t>
            </a:r>
            <a:r>
              <a:rPr lang="ru-RU" dirty="0" smtClean="0">
                <a:latin typeface="Baskerville Old Face"/>
              </a:rPr>
              <a:t>. </a:t>
            </a:r>
            <a:r>
              <a:rPr lang="ru-RU" dirty="0" err="1" smtClean="0">
                <a:latin typeface="Baskerville Old Face"/>
              </a:rPr>
              <a:t>Шактиар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эше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иктаж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ватым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налже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ыле</a:t>
            </a:r>
            <a:r>
              <a:rPr lang="ru-RU" dirty="0" smtClean="0">
                <a:latin typeface="Baskerville Old Face"/>
              </a:rPr>
              <a:t>, </a:t>
            </a:r>
            <a:r>
              <a:rPr lang="ru-RU" dirty="0" err="1" smtClean="0">
                <a:latin typeface="Baskerville Old Face"/>
              </a:rPr>
              <a:t>шонен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иленна</a:t>
            </a:r>
            <a:r>
              <a:rPr lang="ru-RU" dirty="0" smtClean="0">
                <a:latin typeface="Baskerville Old Face"/>
              </a:rPr>
              <a:t>. П</a:t>
            </a:r>
            <a:r>
              <a:rPr lang="en-US" dirty="0" smtClean="0">
                <a:latin typeface="Baskerville Old Face"/>
              </a:rPr>
              <a:t>ÿ</a:t>
            </a:r>
            <a:r>
              <a:rPr lang="ru-RU" dirty="0" err="1" smtClean="0">
                <a:latin typeface="Baskerville Old Face"/>
              </a:rPr>
              <a:t>тынь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илышнам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тудлан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пуышна</a:t>
            </a:r>
            <a:r>
              <a:rPr lang="ru-RU" dirty="0" smtClean="0">
                <a:latin typeface="Baskerville Old Face"/>
              </a:rPr>
              <a:t>…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Чын</a:t>
            </a:r>
            <a:r>
              <a:rPr lang="ru-RU" dirty="0" smtClean="0"/>
              <a:t> мо?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Факт: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</a:t>
            </a:r>
            <a:r>
              <a:rPr lang="ru-RU" dirty="0" err="1" smtClean="0">
                <a:solidFill>
                  <a:srgbClr val="C00000"/>
                </a:solidFill>
              </a:rPr>
              <a:t>Чын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улмо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err="1" smtClean="0"/>
              <a:t>Юлавий</a:t>
            </a:r>
            <a:r>
              <a:rPr lang="ru-RU" dirty="0" smtClean="0"/>
              <a:t>: </a:t>
            </a:r>
            <a:r>
              <a:rPr lang="ru-RU" dirty="0" err="1" smtClean="0"/>
              <a:t>Пидса</a:t>
            </a:r>
            <a:r>
              <a:rPr lang="ru-RU" dirty="0" smtClean="0"/>
              <a:t>, </a:t>
            </a:r>
            <a:r>
              <a:rPr lang="ru-RU" dirty="0" err="1" smtClean="0"/>
              <a:t>Аксар</a:t>
            </a:r>
            <a:r>
              <a:rPr lang="ru-RU" dirty="0" smtClean="0"/>
              <a:t> пелен </a:t>
            </a:r>
            <a:r>
              <a:rPr lang="ru-RU" dirty="0" err="1" smtClean="0"/>
              <a:t>мыйымат</a:t>
            </a:r>
            <a:r>
              <a:rPr lang="ru-RU" dirty="0" smtClean="0"/>
              <a:t> </a:t>
            </a:r>
            <a:r>
              <a:rPr lang="ru-RU" dirty="0" err="1" smtClean="0"/>
              <a:t>пидса</a:t>
            </a:r>
            <a:r>
              <a:rPr lang="ru-RU" dirty="0" smtClean="0"/>
              <a:t>! </a:t>
            </a:r>
            <a:r>
              <a:rPr lang="ru-RU" dirty="0" err="1" smtClean="0"/>
              <a:t>Шуко</a:t>
            </a:r>
            <a:r>
              <a:rPr lang="ru-RU" dirty="0" smtClean="0"/>
              <a:t> </a:t>
            </a:r>
            <a:r>
              <a:rPr lang="ru-RU" dirty="0" err="1" smtClean="0"/>
              <a:t>Курай</a:t>
            </a:r>
            <a:r>
              <a:rPr lang="ru-RU" dirty="0" smtClean="0"/>
              <a:t>, </a:t>
            </a:r>
            <a:r>
              <a:rPr lang="ru-RU" dirty="0" err="1" smtClean="0"/>
              <a:t>мом</a:t>
            </a:r>
            <a:r>
              <a:rPr lang="ru-RU" dirty="0" smtClean="0"/>
              <a:t> </a:t>
            </a:r>
            <a:r>
              <a:rPr lang="ru-RU" dirty="0" err="1" smtClean="0"/>
              <a:t>шогет</a:t>
            </a:r>
            <a:r>
              <a:rPr lang="ru-RU" dirty="0" smtClean="0"/>
              <a:t>, </a:t>
            </a:r>
            <a:r>
              <a:rPr lang="ru-RU" dirty="0" err="1" smtClean="0"/>
              <a:t>пид</a:t>
            </a:r>
            <a:r>
              <a:rPr lang="ru-RU" dirty="0" smtClean="0"/>
              <a:t> </a:t>
            </a:r>
            <a:r>
              <a:rPr lang="ru-RU" dirty="0" err="1" smtClean="0"/>
              <a:t>мыйымат</a:t>
            </a:r>
            <a:r>
              <a:rPr lang="ru-RU" dirty="0" smtClean="0"/>
              <a:t> </a:t>
            </a:r>
            <a:r>
              <a:rPr lang="ru-RU" dirty="0" err="1" smtClean="0"/>
              <a:t>пеленже</a:t>
            </a:r>
            <a:r>
              <a:rPr lang="ru-RU" dirty="0" smtClean="0"/>
              <a:t>! </a:t>
            </a:r>
            <a:r>
              <a:rPr lang="ru-RU" dirty="0" err="1" smtClean="0"/>
              <a:t>Садак</a:t>
            </a:r>
            <a:r>
              <a:rPr lang="ru-RU" dirty="0" smtClean="0"/>
              <a:t> </a:t>
            </a:r>
            <a:r>
              <a:rPr lang="ru-RU" dirty="0" err="1" smtClean="0"/>
              <a:t>мый</a:t>
            </a:r>
            <a:r>
              <a:rPr lang="ru-RU" dirty="0" smtClean="0"/>
              <a:t> </a:t>
            </a:r>
            <a:r>
              <a:rPr lang="ru-RU" dirty="0" err="1" smtClean="0"/>
              <a:t>тыйын</a:t>
            </a:r>
            <a:r>
              <a:rPr lang="ru-RU" dirty="0" smtClean="0"/>
              <a:t> </a:t>
            </a:r>
            <a:r>
              <a:rPr lang="ru-RU" dirty="0" err="1" smtClean="0"/>
              <a:t>ом</a:t>
            </a:r>
            <a:r>
              <a:rPr lang="ru-RU" dirty="0" smtClean="0"/>
              <a:t> </a:t>
            </a:r>
            <a:r>
              <a:rPr lang="ru-RU" dirty="0" err="1" smtClean="0"/>
              <a:t>лий</a:t>
            </a:r>
            <a:r>
              <a:rPr lang="ru-RU" dirty="0" smtClean="0"/>
              <a:t> </a:t>
            </a:r>
            <a:r>
              <a:rPr lang="ru-RU" dirty="0" err="1" smtClean="0"/>
              <a:t>нигунамат.Каргыме</a:t>
            </a:r>
            <a:r>
              <a:rPr lang="ru-RU" dirty="0" smtClean="0"/>
              <a:t> </a:t>
            </a:r>
            <a:r>
              <a:rPr lang="ru-RU" dirty="0" err="1" smtClean="0"/>
              <a:t>лий</a:t>
            </a:r>
            <a:r>
              <a:rPr lang="ru-RU" dirty="0" smtClean="0"/>
              <a:t> </a:t>
            </a:r>
            <a:r>
              <a:rPr lang="ru-RU" dirty="0" err="1" smtClean="0"/>
              <a:t>тый</a:t>
            </a:r>
            <a:r>
              <a:rPr lang="ru-RU" dirty="0" smtClean="0"/>
              <a:t>!..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solidFill>
                  <a:srgbClr val="C00000"/>
                </a:solidFill>
              </a:rPr>
              <a:t>Мыйын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ш</a:t>
            </a:r>
            <a:r>
              <a:rPr lang="en-US" b="1" i="1" dirty="0" smtClean="0">
                <a:solidFill>
                  <a:srgbClr val="C00000"/>
                </a:solidFill>
                <a:latin typeface="Baskerville Old Face"/>
              </a:rPr>
              <a:t>ÿ</a:t>
            </a:r>
            <a:r>
              <a:rPr lang="ru-RU" b="1" i="1" dirty="0" smtClean="0">
                <a:solidFill>
                  <a:srgbClr val="C00000"/>
                </a:solidFill>
                <a:latin typeface="Baskerville Old Face"/>
              </a:rPr>
              <a:t>меш </a:t>
            </a:r>
            <a:r>
              <a:rPr lang="ru-RU" b="1" i="1" dirty="0" err="1" smtClean="0">
                <a:solidFill>
                  <a:srgbClr val="C00000"/>
                </a:solidFill>
                <a:latin typeface="Baskerville Old Face"/>
              </a:rPr>
              <a:t>утларак</a:t>
            </a:r>
            <a:r>
              <a:rPr lang="ru-RU" b="1" i="1" dirty="0" smtClean="0">
                <a:solidFill>
                  <a:srgbClr val="C00000"/>
                </a:solidFill>
                <a:latin typeface="Baskerville Old Face"/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latin typeface="Baskerville Old Face"/>
              </a:rPr>
              <a:t>кодын</a:t>
            </a:r>
            <a:r>
              <a:rPr lang="ru-RU" b="1" i="1" dirty="0" smtClean="0">
                <a:solidFill>
                  <a:srgbClr val="C00000"/>
                </a:solidFill>
                <a:latin typeface="Baskerville Old Face"/>
              </a:rPr>
              <a:t>: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1.Кум </a:t>
            </a:r>
            <a:r>
              <a:rPr lang="ru-RU" dirty="0" err="1" smtClean="0"/>
              <a:t>геройын</a:t>
            </a:r>
            <a:r>
              <a:rPr lang="ru-RU" dirty="0" smtClean="0"/>
              <a:t> л</a:t>
            </a:r>
            <a:r>
              <a:rPr lang="en-US" dirty="0" smtClean="0"/>
              <a:t>ÿ</a:t>
            </a:r>
            <a:r>
              <a:rPr lang="ru-RU" dirty="0" err="1" smtClean="0"/>
              <a:t>мж</a:t>
            </a:r>
            <a:r>
              <a:rPr lang="en-US" dirty="0" smtClean="0">
                <a:ea typeface="Arial Unicode MS"/>
                <a:cs typeface="Arial Unicode MS"/>
              </a:rPr>
              <a:t>ö:…</a:t>
            </a:r>
            <a:r>
              <a:rPr lang="ru-RU" dirty="0" smtClean="0">
                <a:ea typeface="Arial Unicode MS"/>
                <a:cs typeface="Arial Unicode MS"/>
              </a:rPr>
              <a:t>………………………………</a:t>
            </a:r>
          </a:p>
          <a:p>
            <a:pPr>
              <a:buNone/>
            </a:pPr>
            <a:r>
              <a:rPr lang="ru-RU" dirty="0" smtClean="0">
                <a:ea typeface="Arial Unicode MS"/>
                <a:cs typeface="Arial Unicode MS"/>
              </a:rPr>
              <a:t>2.Кум к</a:t>
            </a:r>
            <a:r>
              <a:rPr lang="en-US" dirty="0" smtClean="0">
                <a:ea typeface="Arial Unicode MS"/>
                <a:cs typeface="Arial Unicode MS"/>
              </a:rPr>
              <a:t>ÿ</a:t>
            </a:r>
            <a:r>
              <a:rPr lang="ru-RU" dirty="0" err="1" smtClean="0">
                <a:ea typeface="Arial Unicode MS"/>
                <a:cs typeface="Arial Unicode MS"/>
              </a:rPr>
              <a:t>лешан</a:t>
            </a:r>
            <a:r>
              <a:rPr lang="ru-RU" dirty="0" smtClean="0">
                <a:ea typeface="Arial Unicode MS"/>
                <a:cs typeface="Arial Unicode MS"/>
              </a:rPr>
              <a:t> событий:………………………………</a:t>
            </a:r>
          </a:p>
          <a:p>
            <a:pPr>
              <a:buNone/>
            </a:pPr>
            <a:r>
              <a:rPr lang="ru-RU" dirty="0" smtClean="0">
                <a:ea typeface="Arial Unicode MS"/>
                <a:cs typeface="Arial Unicode MS"/>
              </a:rPr>
              <a:t>3. </a:t>
            </a:r>
            <a:r>
              <a:rPr lang="ru-RU" dirty="0" err="1" smtClean="0">
                <a:ea typeface="Arial Unicode MS"/>
                <a:cs typeface="Arial Unicode MS"/>
              </a:rPr>
              <a:t>Айдемын</a:t>
            </a:r>
            <a:r>
              <a:rPr lang="ru-RU" dirty="0" smtClean="0">
                <a:ea typeface="Arial Unicode MS"/>
                <a:cs typeface="Arial Unicode MS"/>
              </a:rPr>
              <a:t> кум к</a:t>
            </a:r>
            <a:r>
              <a:rPr lang="en-US" dirty="0" smtClean="0">
                <a:ea typeface="Arial Unicode MS"/>
                <a:cs typeface="Arial Unicode MS"/>
              </a:rPr>
              <a:t>ÿ</a:t>
            </a:r>
            <a:r>
              <a:rPr lang="ru-RU" dirty="0" err="1" smtClean="0">
                <a:ea typeface="Arial Unicode MS"/>
                <a:cs typeface="Arial Unicode MS"/>
              </a:rPr>
              <a:t>лешан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качествыже</a:t>
            </a:r>
            <a:r>
              <a:rPr lang="ru-RU" dirty="0" smtClean="0">
                <a:ea typeface="Arial Unicode MS"/>
                <a:cs typeface="Arial Unicode MS"/>
              </a:rPr>
              <a:t>:…………….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3000372"/>
            <a:ext cx="7467600" cy="939784"/>
          </a:xfrm>
        </p:spPr>
        <p:txBody>
          <a:bodyPr>
            <a:noAutofit/>
          </a:bodyPr>
          <a:lstStyle/>
          <a:p>
            <a:pPr algn="ctr"/>
            <a:r>
              <a:rPr lang="ru-RU" sz="6000" dirty="0" err="1" smtClean="0">
                <a:solidFill>
                  <a:srgbClr val="C00000"/>
                </a:solidFill>
              </a:rPr>
              <a:t>Уроклан</a:t>
            </a:r>
            <a:r>
              <a:rPr lang="ru-RU" sz="6000" dirty="0" smtClean="0">
                <a:solidFill>
                  <a:srgbClr val="C00000"/>
                </a:solidFill>
              </a:rPr>
              <a:t> пеш кугу   </a:t>
            </a:r>
            <a:r>
              <a:rPr lang="ru-RU" sz="6000" dirty="0" err="1" smtClean="0">
                <a:solidFill>
                  <a:srgbClr val="C00000"/>
                </a:solidFill>
              </a:rPr>
              <a:t>тау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err="1" smtClean="0">
                <a:solidFill>
                  <a:srgbClr val="C00000"/>
                </a:solidFill>
              </a:rPr>
              <a:t>Произведенийын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жанр </a:t>
            </a:r>
            <a:r>
              <a:rPr lang="ru-RU" b="1" i="1" dirty="0" err="1" smtClean="0">
                <a:solidFill>
                  <a:srgbClr val="C00000"/>
                </a:solidFill>
              </a:rPr>
              <a:t>ойыртемже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err="1" smtClean="0"/>
              <a:t>Тиде</a:t>
            </a:r>
            <a:r>
              <a:rPr lang="ru-RU" dirty="0" smtClean="0"/>
              <a:t> </a:t>
            </a:r>
            <a:r>
              <a:rPr lang="ru-RU" dirty="0" err="1" smtClean="0"/>
              <a:t>произедений</a:t>
            </a:r>
            <a:r>
              <a:rPr lang="ru-RU" dirty="0" smtClean="0"/>
              <a:t> драме </a:t>
            </a:r>
            <a:r>
              <a:rPr lang="ru-RU" dirty="0" err="1" smtClean="0"/>
              <a:t>огыл</a:t>
            </a:r>
            <a:r>
              <a:rPr lang="ru-RU" dirty="0" smtClean="0"/>
              <a:t>, а трагедий?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000496" y="2362200"/>
            <a:ext cx="4029079" cy="3886200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Трагедийыште</a:t>
            </a:r>
            <a:r>
              <a:rPr lang="ru-RU" dirty="0" smtClean="0"/>
              <a:t> </a:t>
            </a:r>
            <a:r>
              <a:rPr lang="ru-RU" dirty="0" err="1" smtClean="0"/>
              <a:t>геройын</a:t>
            </a:r>
            <a:r>
              <a:rPr lang="ru-RU" dirty="0" smtClean="0"/>
              <a:t> </a:t>
            </a:r>
            <a:r>
              <a:rPr lang="ru-RU" dirty="0" err="1" smtClean="0"/>
              <a:t>але</a:t>
            </a:r>
            <a:r>
              <a:rPr lang="ru-RU" dirty="0" smtClean="0"/>
              <a:t> герой – </a:t>
            </a:r>
            <a:r>
              <a:rPr lang="ru-RU" dirty="0" err="1" smtClean="0"/>
              <a:t>влакын</a:t>
            </a:r>
            <a:r>
              <a:rPr lang="ru-RU" dirty="0" smtClean="0"/>
              <a:t> </a:t>
            </a:r>
            <a:r>
              <a:rPr lang="ru-RU" dirty="0" err="1" smtClean="0"/>
              <a:t>колымашышт</a:t>
            </a:r>
            <a:r>
              <a:rPr lang="ru-RU" dirty="0" smtClean="0"/>
              <a:t> </a:t>
            </a:r>
            <a:r>
              <a:rPr lang="ru-RU" dirty="0" err="1" smtClean="0"/>
              <a:t>дене</a:t>
            </a:r>
            <a:r>
              <a:rPr lang="ru-RU" dirty="0" smtClean="0"/>
              <a:t> </a:t>
            </a:r>
            <a:r>
              <a:rPr lang="ru-RU" dirty="0" err="1" smtClean="0"/>
              <a:t>пыта</a:t>
            </a:r>
            <a:r>
              <a:rPr lang="ru-RU" dirty="0" smtClean="0"/>
              <a:t>. </a:t>
            </a:r>
            <a:r>
              <a:rPr lang="ru-RU" dirty="0" err="1" smtClean="0"/>
              <a:t>Курай</a:t>
            </a:r>
            <a:r>
              <a:rPr lang="ru-RU" dirty="0" smtClean="0"/>
              <a:t> </a:t>
            </a:r>
            <a:r>
              <a:rPr lang="ru-RU" dirty="0" err="1" smtClean="0"/>
              <a:t>ден</a:t>
            </a:r>
            <a:r>
              <a:rPr lang="ru-RU" dirty="0" smtClean="0"/>
              <a:t> </a:t>
            </a:r>
            <a:r>
              <a:rPr lang="ru-RU" dirty="0" err="1" smtClean="0"/>
              <a:t>Ялантай</a:t>
            </a:r>
            <a:r>
              <a:rPr lang="ru-RU" dirty="0" smtClean="0"/>
              <a:t> </a:t>
            </a:r>
            <a:r>
              <a:rPr lang="ru-RU" dirty="0" err="1" smtClean="0"/>
              <a:t>князь-влак</a:t>
            </a:r>
            <a:r>
              <a:rPr lang="ru-RU" dirty="0" smtClean="0"/>
              <a:t> </a:t>
            </a:r>
            <a:r>
              <a:rPr lang="ru-RU" dirty="0" err="1" smtClean="0"/>
              <a:t>мучаште</a:t>
            </a:r>
            <a:r>
              <a:rPr lang="ru-RU" dirty="0" smtClean="0"/>
              <a:t> </a:t>
            </a:r>
            <a:r>
              <a:rPr lang="ru-RU" dirty="0" err="1" smtClean="0"/>
              <a:t>колат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Чын</a:t>
            </a:r>
            <a:r>
              <a:rPr lang="ru-RU" dirty="0" smtClean="0"/>
              <a:t> мо?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Факт: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solidFill>
                  <a:srgbClr val="C00000"/>
                </a:solidFill>
              </a:rPr>
              <a:t>Чын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улмо</a:t>
            </a:r>
            <a:r>
              <a:rPr lang="ru-RU" b="1" i="1" dirty="0" smtClean="0">
                <a:solidFill>
                  <a:srgbClr val="C00000"/>
                </a:solidFill>
              </a:rPr>
              <a:t>: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Трагедийыште</a:t>
            </a:r>
            <a:r>
              <a:rPr lang="ru-RU" dirty="0" smtClean="0"/>
              <a:t> пеш  </a:t>
            </a:r>
            <a:r>
              <a:rPr lang="ru-RU" dirty="0" err="1" smtClean="0"/>
              <a:t>виян</a:t>
            </a:r>
            <a:r>
              <a:rPr lang="ru-RU" dirty="0" smtClean="0"/>
              <a:t> личность, </a:t>
            </a:r>
            <a:r>
              <a:rPr lang="ru-RU" dirty="0" err="1" smtClean="0"/>
              <a:t>виян</a:t>
            </a:r>
            <a:r>
              <a:rPr lang="ru-RU" dirty="0" smtClean="0"/>
              <a:t> характер – влак с</a:t>
            </a:r>
            <a:r>
              <a:rPr lang="en-US" dirty="0" smtClean="0">
                <a:latin typeface="Baskerville Old Face"/>
              </a:rPr>
              <a:t>ÿ</a:t>
            </a:r>
            <a:r>
              <a:rPr lang="ru-RU" dirty="0" err="1" smtClean="0"/>
              <a:t>ретлалтыт</a:t>
            </a:r>
            <a:r>
              <a:rPr lang="ru-RU" dirty="0" smtClean="0"/>
              <a:t>. </a:t>
            </a:r>
            <a:r>
              <a:rPr lang="ru-RU" dirty="0" err="1" smtClean="0"/>
              <a:t>Геройын</a:t>
            </a:r>
            <a:r>
              <a:rPr lang="ru-RU" dirty="0" smtClean="0"/>
              <a:t> </a:t>
            </a:r>
            <a:r>
              <a:rPr lang="ru-RU" dirty="0" err="1" smtClean="0"/>
              <a:t>але</a:t>
            </a:r>
            <a:r>
              <a:rPr lang="ru-RU" dirty="0" smtClean="0"/>
              <a:t> герой – </a:t>
            </a:r>
            <a:r>
              <a:rPr lang="ru-RU" dirty="0" err="1" smtClean="0"/>
              <a:t>влакын</a:t>
            </a:r>
            <a:r>
              <a:rPr lang="ru-RU" dirty="0" smtClean="0"/>
              <a:t> </a:t>
            </a:r>
            <a:r>
              <a:rPr lang="ru-RU" dirty="0" err="1" smtClean="0"/>
              <a:t>колымышт</a:t>
            </a:r>
            <a:r>
              <a:rPr lang="ru-RU" dirty="0" smtClean="0"/>
              <a:t> </a:t>
            </a:r>
            <a:r>
              <a:rPr lang="ru-RU" dirty="0" err="1" smtClean="0"/>
              <a:t>дене</a:t>
            </a:r>
            <a:r>
              <a:rPr lang="ru-RU" dirty="0" smtClean="0"/>
              <a:t> </a:t>
            </a:r>
            <a:r>
              <a:rPr lang="ru-RU" dirty="0" err="1" smtClean="0"/>
              <a:t>пыта</a:t>
            </a:r>
            <a:r>
              <a:rPr lang="ru-RU" dirty="0" smtClean="0"/>
              <a:t>. Но автор ты </a:t>
            </a:r>
            <a:r>
              <a:rPr lang="ru-RU" dirty="0" err="1" smtClean="0"/>
              <a:t>пьесыште</a:t>
            </a:r>
            <a:r>
              <a:rPr lang="ru-RU" dirty="0" smtClean="0"/>
              <a:t> т</a:t>
            </a:r>
            <a:r>
              <a:rPr lang="en-US" dirty="0" smtClean="0">
                <a:latin typeface="Baskerville Old Face"/>
              </a:rPr>
              <a:t>ÿ</a:t>
            </a:r>
            <a:r>
              <a:rPr lang="ru-RU" dirty="0" err="1" smtClean="0">
                <a:latin typeface="Baskerville Old Face"/>
              </a:rPr>
              <a:t>н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геройлан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Аксар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ден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Юлавийым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шотла</a:t>
            </a:r>
            <a:r>
              <a:rPr lang="ru-RU" dirty="0" smtClean="0">
                <a:latin typeface="Baskerville Old Face"/>
              </a:rPr>
              <a:t>. А </a:t>
            </a:r>
            <a:r>
              <a:rPr lang="ru-RU" dirty="0" err="1" smtClean="0">
                <a:latin typeface="Baskerville Old Face"/>
              </a:rPr>
              <a:t>нуно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илыше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кодыт</a:t>
            </a:r>
            <a:r>
              <a:rPr lang="ru-RU" dirty="0" smtClean="0">
                <a:latin typeface="Baskerville Old Face"/>
              </a:rPr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Исторический </a:t>
            </a:r>
            <a:r>
              <a:rPr lang="ru-RU" b="1" i="1" dirty="0" err="1" smtClean="0">
                <a:solidFill>
                  <a:srgbClr val="C00000"/>
                </a:solidFill>
              </a:rPr>
              <a:t>жап</a:t>
            </a:r>
            <a:r>
              <a:rPr lang="ru-RU" b="1" i="1" dirty="0" smtClean="0">
                <a:solidFill>
                  <a:srgbClr val="C00000"/>
                </a:solidFill>
              </a:rPr>
              <a:t>: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err="1" smtClean="0"/>
              <a:t>Пьесыште</a:t>
            </a:r>
            <a:r>
              <a:rPr lang="ru-RU" dirty="0" smtClean="0"/>
              <a:t> Пугачевский восстаний </a:t>
            </a:r>
            <a:r>
              <a:rPr lang="ru-RU" dirty="0" err="1" smtClean="0"/>
              <a:t>жап</a:t>
            </a:r>
            <a:r>
              <a:rPr lang="ru-RU" dirty="0" smtClean="0"/>
              <a:t> </a:t>
            </a:r>
            <a:r>
              <a:rPr lang="ru-RU" dirty="0" err="1" smtClean="0"/>
              <a:t>ончыкталтеш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Тушман</a:t>
            </a:r>
            <a:r>
              <a:rPr lang="ru-RU" dirty="0" smtClean="0"/>
              <a:t> </a:t>
            </a:r>
            <a:r>
              <a:rPr lang="ru-RU" dirty="0" err="1" smtClean="0"/>
              <a:t>вийым</a:t>
            </a:r>
            <a:r>
              <a:rPr lang="ru-RU" dirty="0" smtClean="0"/>
              <a:t> </a:t>
            </a:r>
            <a:r>
              <a:rPr lang="ru-RU" dirty="0" err="1" smtClean="0"/>
              <a:t>чумыра</a:t>
            </a:r>
            <a:r>
              <a:rPr lang="ru-RU" dirty="0" smtClean="0"/>
              <a:t>. </a:t>
            </a:r>
            <a:r>
              <a:rPr lang="ru-RU" dirty="0" err="1" smtClean="0"/>
              <a:t>Тудо</a:t>
            </a:r>
            <a:r>
              <a:rPr lang="ru-RU" dirty="0" smtClean="0"/>
              <a:t> </a:t>
            </a:r>
            <a:r>
              <a:rPr lang="ru-RU" dirty="0" err="1" smtClean="0"/>
              <a:t>чоя</a:t>
            </a:r>
            <a:r>
              <a:rPr lang="ru-RU" dirty="0" smtClean="0"/>
              <a:t> </a:t>
            </a:r>
            <a:r>
              <a:rPr lang="ru-RU" dirty="0" err="1" smtClean="0"/>
              <a:t>кишкыла</a:t>
            </a:r>
            <a:r>
              <a:rPr lang="ru-RU" dirty="0" smtClean="0"/>
              <a:t> </a:t>
            </a:r>
            <a:r>
              <a:rPr lang="ru-RU" dirty="0" err="1" smtClean="0"/>
              <a:t>мемнан</a:t>
            </a:r>
            <a:r>
              <a:rPr lang="ru-RU" dirty="0" smtClean="0"/>
              <a:t> деке </a:t>
            </a:r>
            <a:r>
              <a:rPr lang="ru-RU" dirty="0" err="1" smtClean="0"/>
              <a:t>нушкеш.Тыгыде</a:t>
            </a:r>
            <a:r>
              <a:rPr lang="ru-RU" dirty="0" smtClean="0"/>
              <a:t> </a:t>
            </a:r>
            <a:r>
              <a:rPr lang="ru-RU" dirty="0" err="1" smtClean="0"/>
              <a:t>калыкым</a:t>
            </a:r>
            <a:r>
              <a:rPr lang="ru-RU" dirty="0" smtClean="0"/>
              <a:t>, т</a:t>
            </a:r>
            <a:r>
              <a:rPr lang="en-US" dirty="0" smtClean="0"/>
              <a:t>ÿ</a:t>
            </a:r>
            <a:r>
              <a:rPr lang="ru-RU" dirty="0" err="1" smtClean="0"/>
              <a:t>рл</a:t>
            </a:r>
            <a:r>
              <a:rPr lang="en-US" dirty="0" smtClean="0">
                <a:ea typeface="Arial Unicode MS"/>
                <a:cs typeface="Arial Unicode MS"/>
              </a:rPr>
              <a:t>ö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семын</a:t>
            </a:r>
            <a:r>
              <a:rPr lang="ru-RU" dirty="0" smtClean="0">
                <a:ea typeface="Arial Unicode MS"/>
                <a:cs typeface="Arial Unicode MS"/>
              </a:rPr>
              <a:t> </a:t>
            </a:r>
            <a:r>
              <a:rPr lang="ru-RU" dirty="0" err="1" smtClean="0">
                <a:ea typeface="Arial Unicode MS"/>
                <a:cs typeface="Arial Unicode MS"/>
              </a:rPr>
              <a:t>ондалкален</a:t>
            </a:r>
            <a:r>
              <a:rPr lang="ru-RU" dirty="0" smtClean="0">
                <a:ea typeface="Arial Unicode MS"/>
                <a:cs typeface="Arial Unicode MS"/>
              </a:rPr>
              <a:t>, л</a:t>
            </a:r>
            <a:r>
              <a:rPr lang="en-US" dirty="0" smtClean="0">
                <a:ea typeface="Arial Unicode MS"/>
                <a:cs typeface="Arial Unicode MS"/>
              </a:rPr>
              <a:t>ÿ</a:t>
            </a:r>
            <a:r>
              <a:rPr lang="ru-RU" dirty="0" err="1" smtClean="0">
                <a:ea typeface="Arial Unicode MS"/>
                <a:cs typeface="Arial Unicode MS"/>
              </a:rPr>
              <a:t>дыктыл</a:t>
            </a:r>
            <a:r>
              <a:rPr lang="ru-RU" dirty="0" smtClean="0">
                <a:ea typeface="Arial Unicode MS"/>
                <a:cs typeface="Arial Unicode MS"/>
              </a:rPr>
              <a:t>, </a:t>
            </a:r>
            <a:r>
              <a:rPr lang="ru-RU" dirty="0" err="1" smtClean="0">
                <a:ea typeface="Arial Unicode MS"/>
                <a:cs typeface="Arial Unicode MS"/>
              </a:rPr>
              <a:t>шкеж</a:t>
            </a:r>
            <a:r>
              <a:rPr lang="ru-RU" dirty="0" smtClean="0">
                <a:ea typeface="Arial Unicode MS"/>
                <a:cs typeface="Arial Unicode MS"/>
              </a:rPr>
              <a:t> деке </a:t>
            </a:r>
            <a:r>
              <a:rPr lang="ru-RU" dirty="0" err="1" smtClean="0">
                <a:ea typeface="Arial Unicode MS"/>
                <a:cs typeface="Arial Unicode MS"/>
              </a:rPr>
              <a:t>шупшеш</a:t>
            </a:r>
            <a:r>
              <a:rPr lang="ru-RU" dirty="0" smtClean="0">
                <a:ea typeface="Arial Unicode MS"/>
                <a:cs typeface="Arial Unicode MS"/>
              </a:rPr>
              <a:t>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                </a:t>
            </a:r>
            <a:r>
              <a:rPr lang="ru-RU" dirty="0" err="1" smtClean="0"/>
              <a:t>Чын</a:t>
            </a:r>
            <a:r>
              <a:rPr lang="ru-RU" dirty="0" smtClean="0"/>
              <a:t> мо?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Факт: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           </a:t>
            </a:r>
            <a:r>
              <a:rPr lang="ru-RU" b="1" i="1" dirty="0" err="1" smtClean="0">
                <a:solidFill>
                  <a:srgbClr val="C00000"/>
                </a:solidFill>
              </a:rPr>
              <a:t>Чын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улмо</a:t>
            </a:r>
            <a:r>
              <a:rPr lang="ru-RU" dirty="0" smtClean="0">
                <a:solidFill>
                  <a:srgbClr val="C00000"/>
                </a:solidFill>
              </a:rPr>
              <a:t>:    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Мурза:</a:t>
            </a:r>
            <a:r>
              <a:rPr lang="en-US" dirty="0" smtClean="0"/>
              <a:t> </a:t>
            </a:r>
            <a:r>
              <a:rPr lang="ru-RU" dirty="0" smtClean="0"/>
              <a:t>Те </a:t>
            </a:r>
            <a:r>
              <a:rPr lang="ru-RU" dirty="0" err="1" smtClean="0"/>
              <a:t>вет</a:t>
            </a:r>
            <a:r>
              <a:rPr lang="ru-RU" dirty="0" smtClean="0"/>
              <a:t> (</a:t>
            </a:r>
            <a:r>
              <a:rPr lang="ru-RU" dirty="0" err="1" smtClean="0"/>
              <a:t>марий</a:t>
            </a:r>
            <a:r>
              <a:rPr lang="ru-RU" dirty="0" smtClean="0"/>
              <a:t> - влак)</a:t>
            </a:r>
            <a:r>
              <a:rPr lang="ru-RU" dirty="0" err="1" smtClean="0"/>
              <a:t>мемнан</a:t>
            </a:r>
            <a:r>
              <a:rPr lang="ru-RU" dirty="0" smtClean="0"/>
              <a:t> </a:t>
            </a:r>
            <a:r>
              <a:rPr lang="ru-RU" dirty="0" err="1" smtClean="0"/>
              <a:t>тушман</a:t>
            </a:r>
            <a:r>
              <a:rPr lang="ru-RU" dirty="0" smtClean="0"/>
              <a:t> – </a:t>
            </a:r>
            <a:r>
              <a:rPr lang="ru-RU" dirty="0" err="1" smtClean="0"/>
              <a:t>влаклан</a:t>
            </a:r>
            <a:r>
              <a:rPr lang="en-US" dirty="0" smtClean="0"/>
              <a:t> </a:t>
            </a:r>
            <a:r>
              <a:rPr lang="ru-RU" dirty="0" err="1" smtClean="0"/>
              <a:t>Озан</a:t>
            </a:r>
            <a:r>
              <a:rPr lang="ru-RU" dirty="0" smtClean="0"/>
              <a:t> </a:t>
            </a:r>
            <a:r>
              <a:rPr lang="ru-RU" dirty="0" err="1" smtClean="0"/>
              <a:t>ваштареш</a:t>
            </a:r>
            <a:r>
              <a:rPr lang="ru-RU" dirty="0" smtClean="0"/>
              <a:t> </a:t>
            </a:r>
            <a:r>
              <a:rPr lang="ru-RU" dirty="0" err="1" smtClean="0"/>
              <a:t>каяшыже</a:t>
            </a:r>
            <a:r>
              <a:rPr lang="ru-RU" dirty="0" smtClean="0"/>
              <a:t> </a:t>
            </a:r>
            <a:r>
              <a:rPr lang="ru-RU" dirty="0" err="1" smtClean="0"/>
              <a:t>чарак</a:t>
            </a:r>
            <a:r>
              <a:rPr lang="ru-RU" dirty="0" smtClean="0"/>
              <a:t> </a:t>
            </a:r>
            <a:r>
              <a:rPr lang="ru-RU" dirty="0" err="1" smtClean="0"/>
              <a:t>улыда</a:t>
            </a:r>
            <a:r>
              <a:rPr lang="ru-RU" dirty="0" smtClean="0"/>
              <a:t>, </a:t>
            </a:r>
            <a:r>
              <a:rPr lang="ru-RU" dirty="0" err="1" smtClean="0"/>
              <a:t>сандене</a:t>
            </a:r>
            <a:r>
              <a:rPr lang="ru-RU" dirty="0" smtClean="0"/>
              <a:t> </a:t>
            </a:r>
            <a:r>
              <a:rPr lang="ru-RU" dirty="0" err="1" smtClean="0"/>
              <a:t>тудо</a:t>
            </a:r>
            <a:r>
              <a:rPr lang="ru-RU" dirty="0" smtClean="0"/>
              <a:t> </a:t>
            </a:r>
            <a:r>
              <a:rPr lang="ru-RU" dirty="0" err="1" smtClean="0"/>
              <a:t>тендан</a:t>
            </a:r>
            <a:r>
              <a:rPr lang="ru-RU" dirty="0" smtClean="0"/>
              <a:t> </a:t>
            </a:r>
            <a:r>
              <a:rPr lang="ru-RU" dirty="0" err="1" smtClean="0"/>
              <a:t>дене</a:t>
            </a:r>
            <a:r>
              <a:rPr lang="ru-RU" dirty="0" smtClean="0"/>
              <a:t> коля </a:t>
            </a:r>
            <a:r>
              <a:rPr lang="ru-RU" dirty="0" err="1" smtClean="0"/>
              <a:t>семын</a:t>
            </a:r>
            <a:r>
              <a:rPr lang="ru-RU" dirty="0" smtClean="0"/>
              <a:t> </a:t>
            </a:r>
            <a:r>
              <a:rPr lang="ru-RU" dirty="0" err="1" smtClean="0"/>
              <a:t>модеш</a:t>
            </a:r>
            <a:r>
              <a:rPr lang="ru-RU" dirty="0" smtClean="0"/>
              <a:t>…</a:t>
            </a:r>
            <a:r>
              <a:rPr lang="ru-RU" dirty="0" err="1" smtClean="0"/>
              <a:t>Руш</a:t>
            </a:r>
            <a:r>
              <a:rPr lang="ru-RU" dirty="0" smtClean="0"/>
              <a:t> </a:t>
            </a:r>
            <a:r>
              <a:rPr lang="ru-RU" dirty="0" err="1" smtClean="0"/>
              <a:t>кугыжа</a:t>
            </a:r>
            <a:r>
              <a:rPr lang="ru-RU" dirty="0" smtClean="0"/>
              <a:t> </a:t>
            </a:r>
            <a:r>
              <a:rPr lang="ru-RU" dirty="0" err="1" smtClean="0"/>
              <a:t>мемнан</a:t>
            </a:r>
            <a:r>
              <a:rPr lang="ru-RU" dirty="0" smtClean="0"/>
              <a:t> </a:t>
            </a:r>
            <a:r>
              <a:rPr lang="ru-RU" dirty="0" err="1" smtClean="0"/>
              <a:t>ваштареш</a:t>
            </a:r>
            <a:r>
              <a:rPr lang="ru-RU" dirty="0" smtClean="0"/>
              <a:t> </a:t>
            </a:r>
            <a:r>
              <a:rPr lang="ru-RU" dirty="0" err="1" smtClean="0"/>
              <a:t>ондак</a:t>
            </a:r>
            <a:r>
              <a:rPr lang="ru-RU" dirty="0" smtClean="0"/>
              <a:t> </a:t>
            </a:r>
            <a:r>
              <a:rPr lang="ru-RU" dirty="0" err="1" smtClean="0"/>
              <a:t>тендам</a:t>
            </a:r>
            <a:r>
              <a:rPr lang="ru-RU" dirty="0" smtClean="0"/>
              <a:t> </a:t>
            </a:r>
            <a:r>
              <a:rPr lang="ru-RU" dirty="0" err="1" smtClean="0"/>
              <a:t>шорык</a:t>
            </a:r>
            <a:r>
              <a:rPr lang="ru-RU" dirty="0" smtClean="0"/>
              <a:t> к</a:t>
            </a:r>
            <a:r>
              <a:rPr lang="en-US" dirty="0" smtClean="0">
                <a:latin typeface="Baskerville Old Face"/>
              </a:rPr>
              <a:t>ÿ</a:t>
            </a:r>
            <a:r>
              <a:rPr lang="ru-RU" dirty="0" smtClean="0">
                <a:latin typeface="Baskerville Old Face"/>
              </a:rPr>
              <a:t>т</a:t>
            </a:r>
            <a:r>
              <a:rPr lang="en-US" dirty="0" smtClean="0">
                <a:latin typeface="Baskerville Old Face"/>
              </a:rPr>
              <a:t>ÿ</a:t>
            </a:r>
            <a:r>
              <a:rPr lang="ru-RU" dirty="0" err="1" smtClean="0"/>
              <a:t>ла</a:t>
            </a:r>
            <a:r>
              <a:rPr lang="ru-RU" dirty="0" smtClean="0"/>
              <a:t> </a:t>
            </a:r>
            <a:r>
              <a:rPr lang="ru-RU" dirty="0" err="1" smtClean="0"/>
              <a:t>пурта</a:t>
            </a:r>
            <a:r>
              <a:rPr lang="ru-RU" dirty="0" smtClean="0"/>
              <a:t>, а </a:t>
            </a:r>
            <a:r>
              <a:rPr lang="ru-RU" dirty="0" err="1" smtClean="0"/>
              <a:t>шкеже</a:t>
            </a:r>
            <a:r>
              <a:rPr lang="ru-RU" dirty="0" smtClean="0"/>
              <a:t> </a:t>
            </a:r>
            <a:r>
              <a:rPr lang="ru-RU" dirty="0" err="1" smtClean="0"/>
              <a:t>шенгелне</a:t>
            </a:r>
            <a:r>
              <a:rPr lang="ru-RU" dirty="0" smtClean="0"/>
              <a:t> </a:t>
            </a:r>
            <a:r>
              <a:rPr lang="ru-RU" dirty="0" err="1" smtClean="0"/>
              <a:t>шога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Курай</a:t>
            </a:r>
            <a:r>
              <a:rPr lang="ru-RU" dirty="0" smtClean="0"/>
              <a:t>: Ала </a:t>
            </a:r>
            <a:r>
              <a:rPr lang="ru-RU" dirty="0" err="1" smtClean="0"/>
              <a:t>руш</a:t>
            </a:r>
            <a:r>
              <a:rPr lang="ru-RU" dirty="0" smtClean="0"/>
              <a:t> </a:t>
            </a:r>
            <a:r>
              <a:rPr lang="ru-RU" dirty="0" err="1" smtClean="0"/>
              <a:t>кугыжа</a:t>
            </a:r>
            <a:r>
              <a:rPr lang="ru-RU" dirty="0" smtClean="0"/>
              <a:t> </a:t>
            </a:r>
            <a:r>
              <a:rPr lang="ru-RU" dirty="0" err="1" smtClean="0"/>
              <a:t>марий</a:t>
            </a:r>
            <a:r>
              <a:rPr lang="ru-RU" dirty="0" smtClean="0"/>
              <a:t> – </a:t>
            </a:r>
            <a:r>
              <a:rPr lang="ru-RU" dirty="0" err="1" smtClean="0"/>
              <a:t>влакын</a:t>
            </a:r>
            <a:r>
              <a:rPr lang="ru-RU" dirty="0" smtClean="0"/>
              <a:t> </a:t>
            </a:r>
            <a:r>
              <a:rPr lang="ru-RU" dirty="0" err="1" smtClean="0"/>
              <a:t>илышыштым</a:t>
            </a:r>
            <a:r>
              <a:rPr lang="ru-RU" dirty="0" smtClean="0"/>
              <a:t> </a:t>
            </a:r>
            <a:r>
              <a:rPr lang="ru-RU" dirty="0" err="1" smtClean="0"/>
              <a:t>куштылемда</a:t>
            </a:r>
            <a:r>
              <a:rPr lang="ru-RU" dirty="0" smtClean="0"/>
              <a:t>, </a:t>
            </a:r>
            <a:r>
              <a:rPr lang="ru-RU" dirty="0" err="1" smtClean="0"/>
              <a:t>шонет</a:t>
            </a:r>
            <a:r>
              <a:rPr lang="ru-RU" dirty="0" smtClean="0"/>
              <a:t>?</a:t>
            </a:r>
          </a:p>
          <a:p>
            <a:r>
              <a:rPr lang="ru-RU" b="1" dirty="0" err="1" smtClean="0"/>
              <a:t>Ялантай</a:t>
            </a:r>
            <a:r>
              <a:rPr lang="ru-RU" dirty="0" smtClean="0"/>
              <a:t>: </a:t>
            </a:r>
            <a:r>
              <a:rPr lang="ru-RU" dirty="0" err="1" smtClean="0"/>
              <a:t>Куштылемда</a:t>
            </a:r>
            <a:r>
              <a:rPr lang="ru-RU" dirty="0" smtClean="0"/>
              <a:t> </a:t>
            </a:r>
            <a:r>
              <a:rPr lang="ru-RU" dirty="0" err="1" smtClean="0"/>
              <a:t>ма</a:t>
            </a:r>
            <a:r>
              <a:rPr lang="ru-RU" dirty="0" smtClean="0"/>
              <a:t>, </a:t>
            </a:r>
            <a:r>
              <a:rPr lang="ru-RU" dirty="0" err="1" smtClean="0"/>
              <a:t>огеш</a:t>
            </a:r>
            <a:r>
              <a:rPr lang="ru-RU" dirty="0" smtClean="0"/>
              <a:t> </a:t>
            </a:r>
            <a:r>
              <a:rPr lang="ru-RU" dirty="0" err="1" smtClean="0"/>
              <a:t>ма</a:t>
            </a:r>
            <a:r>
              <a:rPr lang="ru-RU" dirty="0" smtClean="0"/>
              <a:t>, </a:t>
            </a:r>
            <a:r>
              <a:rPr lang="ru-RU" dirty="0" err="1" smtClean="0"/>
              <a:t>тудын</a:t>
            </a:r>
            <a:r>
              <a:rPr lang="ru-RU" dirty="0" smtClean="0"/>
              <a:t> пелен </a:t>
            </a:r>
            <a:r>
              <a:rPr lang="ru-RU" dirty="0" err="1" smtClean="0"/>
              <a:t>калык</a:t>
            </a:r>
            <a:r>
              <a:rPr lang="ru-RU" dirty="0" smtClean="0"/>
              <a:t> в</a:t>
            </a:r>
            <a:r>
              <a:rPr lang="en-US" dirty="0" smtClean="0">
                <a:latin typeface="Baskerville Old Face"/>
              </a:rPr>
              <a:t>ÿ</a:t>
            </a:r>
            <a:r>
              <a:rPr lang="ru-RU" dirty="0" err="1" smtClean="0">
                <a:latin typeface="Baskerville Old Face"/>
              </a:rPr>
              <a:t>р</a:t>
            </a:r>
            <a:r>
              <a:rPr lang="ru-RU" dirty="0" smtClean="0">
                <a:latin typeface="Baskerville Old Face"/>
              </a:rPr>
              <a:t> </a:t>
            </a:r>
            <a:r>
              <a:rPr lang="ru-RU" dirty="0" err="1" smtClean="0">
                <a:latin typeface="Baskerville Old Face"/>
              </a:rPr>
              <a:t>шагалрак</a:t>
            </a:r>
            <a:r>
              <a:rPr lang="ru-RU" dirty="0" smtClean="0">
                <a:latin typeface="Baskerville Old Face"/>
              </a:rPr>
              <a:t> йога.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Марий </a:t>
            </a:r>
            <a:r>
              <a:rPr lang="ru-RU" b="1" dirty="0" err="1" smtClean="0">
                <a:solidFill>
                  <a:srgbClr val="C00000"/>
                </a:solidFill>
              </a:rPr>
              <a:t>патыр</a:t>
            </a:r>
            <a:r>
              <a:rPr lang="ru-RU" b="1" dirty="0" smtClean="0">
                <a:solidFill>
                  <a:srgbClr val="C00000"/>
                </a:solidFill>
              </a:rPr>
              <a:t> – </a:t>
            </a:r>
            <a:r>
              <a:rPr lang="ru-RU" b="1" dirty="0" err="1" smtClean="0">
                <a:solidFill>
                  <a:srgbClr val="C00000"/>
                </a:solidFill>
              </a:rPr>
              <a:t>влак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Picture 6" descr="Мамич Бердей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3140967" cy="33575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9" name="Picture 6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714488"/>
            <a:ext cx="2539245" cy="3571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0" name="Прямоугольник 9"/>
          <p:cNvSpPr/>
          <p:nvPr/>
        </p:nvSpPr>
        <p:spPr>
          <a:xfrm>
            <a:off x="5143504" y="5572141"/>
            <a:ext cx="20717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 smtClean="0"/>
              <a:t>Акпарс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Конфликт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err="1" smtClean="0"/>
              <a:t>Тиде</a:t>
            </a:r>
            <a:r>
              <a:rPr lang="ru-RU" dirty="0" smtClean="0"/>
              <a:t> </a:t>
            </a:r>
            <a:r>
              <a:rPr lang="ru-RU" dirty="0" err="1" smtClean="0"/>
              <a:t>пьесыште</a:t>
            </a:r>
            <a:r>
              <a:rPr lang="ru-RU" dirty="0" smtClean="0"/>
              <a:t> бытовой конфликт </a:t>
            </a:r>
            <a:r>
              <a:rPr lang="ru-RU" dirty="0" err="1" smtClean="0"/>
              <a:t>гына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cs typeface="Arial" pitchFamily="34" charset="0"/>
              </a:rPr>
              <a:t>Курай</a:t>
            </a:r>
            <a:r>
              <a:rPr lang="ru-RU" b="1" dirty="0" smtClean="0">
                <a:cs typeface="Arial" pitchFamily="34" charset="0"/>
              </a:rPr>
              <a:t>: </a:t>
            </a:r>
            <a:r>
              <a:rPr lang="ru-RU" dirty="0" err="1" smtClean="0">
                <a:cs typeface="Arial" pitchFamily="34" charset="0"/>
              </a:rPr>
              <a:t>Илыш</a:t>
            </a:r>
            <a:r>
              <a:rPr lang="ru-RU" dirty="0" smtClean="0">
                <a:cs typeface="Arial" pitchFamily="34" charset="0"/>
              </a:rPr>
              <a:t> </a:t>
            </a:r>
            <a:r>
              <a:rPr lang="ru-RU" dirty="0" err="1" smtClean="0">
                <a:cs typeface="Arial" pitchFamily="34" charset="0"/>
              </a:rPr>
              <a:t>тыге</a:t>
            </a:r>
            <a:r>
              <a:rPr lang="ru-RU" dirty="0" smtClean="0">
                <a:cs typeface="Arial" pitchFamily="34" charset="0"/>
              </a:rPr>
              <a:t> </a:t>
            </a:r>
            <a:r>
              <a:rPr lang="ru-RU" dirty="0" err="1" smtClean="0">
                <a:cs typeface="Arial" pitchFamily="34" charset="0"/>
              </a:rPr>
              <a:t>чоналтын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ru-RU" dirty="0" err="1" smtClean="0">
                <a:cs typeface="Arial" pitchFamily="34" charset="0"/>
              </a:rPr>
              <a:t>мом</a:t>
            </a:r>
            <a:r>
              <a:rPr lang="ru-RU" dirty="0" smtClean="0">
                <a:cs typeface="Arial" pitchFamily="34" charset="0"/>
              </a:rPr>
              <a:t> </a:t>
            </a:r>
            <a:r>
              <a:rPr lang="ru-RU" dirty="0" err="1" smtClean="0">
                <a:cs typeface="Arial" pitchFamily="34" charset="0"/>
              </a:rPr>
              <a:t>ыштет.Сай</a:t>
            </a:r>
            <a:r>
              <a:rPr lang="ru-RU" dirty="0" smtClean="0">
                <a:cs typeface="Arial" pitchFamily="34" charset="0"/>
              </a:rPr>
              <a:t> </a:t>
            </a:r>
            <a:r>
              <a:rPr lang="ru-RU" dirty="0" err="1" smtClean="0">
                <a:cs typeface="Arial" pitchFamily="34" charset="0"/>
              </a:rPr>
              <a:t>сатум</a:t>
            </a:r>
            <a:r>
              <a:rPr lang="ru-RU" dirty="0" smtClean="0">
                <a:cs typeface="Arial" pitchFamily="34" charset="0"/>
              </a:rPr>
              <a:t> эре </a:t>
            </a:r>
            <a:r>
              <a:rPr lang="ru-RU" dirty="0" err="1" smtClean="0">
                <a:cs typeface="Arial" pitchFamily="34" charset="0"/>
              </a:rPr>
              <a:t>тавалат.Виет</a:t>
            </a:r>
            <a:r>
              <a:rPr lang="ru-RU" dirty="0" smtClean="0">
                <a:cs typeface="Arial" pitchFamily="34" charset="0"/>
              </a:rPr>
              <a:t> сита – </a:t>
            </a:r>
            <a:r>
              <a:rPr lang="ru-RU" dirty="0" err="1" smtClean="0">
                <a:cs typeface="Arial" pitchFamily="34" charset="0"/>
              </a:rPr>
              <a:t>налат</a:t>
            </a:r>
            <a:r>
              <a:rPr lang="ru-RU" dirty="0" smtClean="0">
                <a:cs typeface="Arial" pitchFamily="34" charset="0"/>
              </a:rPr>
              <a:t>, </a:t>
            </a:r>
            <a:r>
              <a:rPr lang="ru-RU" dirty="0" err="1" smtClean="0">
                <a:cs typeface="Arial" pitchFamily="34" charset="0"/>
              </a:rPr>
              <a:t>уке</a:t>
            </a:r>
            <a:r>
              <a:rPr lang="ru-RU" dirty="0" smtClean="0">
                <a:cs typeface="Arial" pitchFamily="34" charset="0"/>
              </a:rPr>
              <a:t> </a:t>
            </a:r>
            <a:r>
              <a:rPr lang="ru-RU" dirty="0" err="1" smtClean="0">
                <a:cs typeface="Arial" pitchFamily="34" charset="0"/>
              </a:rPr>
              <a:t>гын</a:t>
            </a:r>
            <a:r>
              <a:rPr lang="ru-RU" dirty="0" smtClean="0">
                <a:cs typeface="Arial" pitchFamily="34" charset="0"/>
              </a:rPr>
              <a:t> – </a:t>
            </a:r>
            <a:r>
              <a:rPr lang="ru-RU" dirty="0" err="1" smtClean="0">
                <a:cs typeface="Arial" pitchFamily="34" charset="0"/>
              </a:rPr>
              <a:t>кодат</a:t>
            </a:r>
            <a:r>
              <a:rPr lang="ru-RU" dirty="0" smtClean="0">
                <a:cs typeface="Arial" pitchFamily="34" charset="0"/>
              </a:rPr>
              <a:t>.</a:t>
            </a:r>
            <a:endParaRPr lang="ru-RU" dirty="0"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Чын</a:t>
            </a:r>
            <a:r>
              <a:rPr lang="ru-RU" dirty="0" smtClean="0"/>
              <a:t> мо?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Факт: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solidFill>
                  <a:srgbClr val="C00000"/>
                </a:solidFill>
              </a:rPr>
              <a:t>Чын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улмо</a:t>
            </a:r>
            <a:r>
              <a:rPr lang="ru-RU" b="1" i="1" dirty="0" smtClean="0">
                <a:solidFill>
                  <a:srgbClr val="C00000"/>
                </a:solidFill>
              </a:rPr>
              <a:t>: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Эн</a:t>
            </a:r>
            <a:r>
              <a:rPr lang="ru-RU" dirty="0" smtClean="0"/>
              <a:t> т</a:t>
            </a:r>
            <a:r>
              <a:rPr lang="en-US" dirty="0" smtClean="0">
                <a:latin typeface="Baskerville Old Face"/>
              </a:rPr>
              <a:t>ÿ</a:t>
            </a:r>
            <a:r>
              <a:rPr lang="ru-RU" dirty="0" err="1" smtClean="0">
                <a:latin typeface="Baskerville Old Face"/>
              </a:rPr>
              <a:t>н</a:t>
            </a:r>
            <a:r>
              <a:rPr lang="ru-RU" dirty="0" smtClean="0">
                <a:latin typeface="Baskerville Old Face"/>
              </a:rPr>
              <a:t> конфликт – социальный:</a:t>
            </a:r>
          </a:p>
          <a:p>
            <a:pPr>
              <a:buNone/>
            </a:pPr>
            <a:endParaRPr lang="ru-RU" dirty="0" smtClean="0">
              <a:latin typeface="Baskerville Old Face"/>
            </a:endParaRPr>
          </a:p>
          <a:p>
            <a:r>
              <a:rPr lang="ru-RU" b="1" dirty="0" err="1" smtClean="0"/>
              <a:t>Ялантай</a:t>
            </a:r>
            <a:r>
              <a:rPr lang="ru-RU" b="1" dirty="0" smtClean="0"/>
              <a:t>: </a:t>
            </a:r>
            <a:r>
              <a:rPr lang="ru-RU" dirty="0" err="1" smtClean="0"/>
              <a:t>Кугыжа</a:t>
            </a:r>
            <a:r>
              <a:rPr lang="ru-RU" dirty="0" smtClean="0"/>
              <a:t> </a:t>
            </a:r>
            <a:r>
              <a:rPr lang="ru-RU" dirty="0" err="1" smtClean="0"/>
              <a:t>ваштарешат,хан</a:t>
            </a:r>
            <a:r>
              <a:rPr lang="ru-RU" dirty="0" smtClean="0"/>
              <a:t> </a:t>
            </a:r>
            <a:r>
              <a:rPr lang="ru-RU" dirty="0" err="1" smtClean="0"/>
              <a:t>ваштарешат</a:t>
            </a:r>
            <a:r>
              <a:rPr lang="ru-RU" dirty="0" smtClean="0"/>
              <a:t> с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ö</a:t>
            </a:r>
            <a:r>
              <a:rPr lang="ru-RU" dirty="0" err="1" smtClean="0"/>
              <a:t>йышто</a:t>
            </a:r>
            <a:r>
              <a:rPr lang="ru-RU" dirty="0" smtClean="0"/>
              <a:t> </a:t>
            </a:r>
            <a:r>
              <a:rPr lang="ru-RU" dirty="0" err="1" smtClean="0"/>
              <a:t>лияш</a:t>
            </a:r>
            <a:r>
              <a:rPr lang="ru-RU" dirty="0" smtClean="0"/>
              <a:t> </a:t>
            </a:r>
            <a:r>
              <a:rPr lang="ru-RU" dirty="0" err="1" smtClean="0"/>
              <a:t>верештын</a:t>
            </a:r>
            <a:r>
              <a:rPr lang="ru-RU" dirty="0" smtClean="0"/>
              <a:t>. </a:t>
            </a:r>
            <a:r>
              <a:rPr lang="ru-RU" dirty="0" err="1" smtClean="0"/>
              <a:t>Ме</a:t>
            </a:r>
            <a:r>
              <a:rPr lang="ru-RU" dirty="0" smtClean="0"/>
              <a:t> </a:t>
            </a:r>
            <a:r>
              <a:rPr lang="ru-RU" dirty="0" err="1" smtClean="0"/>
              <a:t>вет</a:t>
            </a:r>
            <a:r>
              <a:rPr lang="ru-RU" dirty="0" smtClean="0"/>
              <a:t> кок </a:t>
            </a:r>
            <a:r>
              <a:rPr lang="ru-RU" dirty="0" err="1" smtClean="0"/>
              <a:t>тул</a:t>
            </a:r>
            <a:r>
              <a:rPr lang="ru-RU" dirty="0" smtClean="0"/>
              <a:t> </a:t>
            </a:r>
            <a:r>
              <a:rPr lang="ru-RU" dirty="0" err="1" smtClean="0"/>
              <a:t>коклаште</a:t>
            </a:r>
            <a:r>
              <a:rPr lang="ru-RU" dirty="0" smtClean="0"/>
              <a:t> </a:t>
            </a:r>
            <a:r>
              <a:rPr lang="ru-RU" dirty="0" err="1" smtClean="0"/>
              <a:t>илена.Кудыжо</a:t>
            </a:r>
            <a:r>
              <a:rPr lang="ru-RU" dirty="0" smtClean="0"/>
              <a:t> сена, </a:t>
            </a:r>
            <a:r>
              <a:rPr lang="ru-RU" dirty="0" err="1" smtClean="0"/>
              <a:t>тудын</a:t>
            </a:r>
            <a:r>
              <a:rPr lang="ru-RU" dirty="0" smtClean="0"/>
              <a:t> </a:t>
            </a:r>
            <a:r>
              <a:rPr lang="ru-RU" dirty="0" err="1" smtClean="0"/>
              <a:t>кидыш</a:t>
            </a:r>
            <a:r>
              <a:rPr lang="ru-RU" dirty="0" smtClean="0"/>
              <a:t> </a:t>
            </a:r>
            <a:r>
              <a:rPr lang="ru-RU" dirty="0" err="1" smtClean="0"/>
              <a:t>логалына.Сенышыже</a:t>
            </a:r>
            <a:r>
              <a:rPr lang="ru-RU" dirty="0" smtClean="0"/>
              <a:t> </a:t>
            </a:r>
            <a:r>
              <a:rPr lang="ru-RU" dirty="0" err="1" smtClean="0"/>
              <a:t>мемнан</a:t>
            </a:r>
            <a:r>
              <a:rPr lang="ru-RU" dirty="0" smtClean="0"/>
              <a:t> </a:t>
            </a:r>
            <a:r>
              <a:rPr lang="ru-RU" dirty="0" err="1" smtClean="0"/>
              <a:t>озана</a:t>
            </a:r>
            <a:r>
              <a:rPr lang="ru-RU" dirty="0" smtClean="0"/>
              <a:t> </a:t>
            </a:r>
            <a:r>
              <a:rPr lang="ru-RU" dirty="0" err="1" smtClean="0"/>
              <a:t>лиеш</a:t>
            </a:r>
            <a:r>
              <a:rPr lang="ru-RU" dirty="0" smtClean="0"/>
              <a:t>, </a:t>
            </a:r>
            <a:r>
              <a:rPr lang="ru-RU" dirty="0" err="1" smtClean="0"/>
              <a:t>тудын</a:t>
            </a:r>
            <a:r>
              <a:rPr lang="ru-RU" dirty="0" smtClean="0"/>
              <a:t> </a:t>
            </a:r>
            <a:r>
              <a:rPr lang="ru-RU" dirty="0" err="1" smtClean="0"/>
              <a:t>шинчарожшым</a:t>
            </a:r>
            <a:r>
              <a:rPr lang="ru-RU" dirty="0" smtClean="0"/>
              <a:t> </a:t>
            </a:r>
            <a:r>
              <a:rPr lang="ru-RU" dirty="0" err="1" smtClean="0"/>
              <a:t>ончен</a:t>
            </a:r>
            <a:r>
              <a:rPr lang="ru-RU" dirty="0" smtClean="0"/>
              <a:t>, </a:t>
            </a:r>
            <a:r>
              <a:rPr lang="ru-RU" dirty="0" err="1" smtClean="0"/>
              <a:t>чытырен</a:t>
            </a:r>
            <a:r>
              <a:rPr lang="ru-RU" dirty="0" smtClean="0"/>
              <a:t> </a:t>
            </a:r>
            <a:r>
              <a:rPr lang="ru-RU" dirty="0" err="1" smtClean="0"/>
              <a:t>илена</a:t>
            </a:r>
            <a:endParaRPr lang="ru-RU" dirty="0" smtClean="0"/>
          </a:p>
          <a:p>
            <a:r>
              <a:rPr lang="ru-RU" b="1" dirty="0" err="1" smtClean="0"/>
              <a:t>Тулбай</a:t>
            </a:r>
            <a:r>
              <a:rPr lang="ru-RU" dirty="0" smtClean="0"/>
              <a:t>: </a:t>
            </a:r>
            <a:r>
              <a:rPr lang="ru-RU" dirty="0" err="1" smtClean="0"/>
              <a:t>Мыланна</a:t>
            </a:r>
            <a:r>
              <a:rPr lang="ru-RU" dirty="0" smtClean="0"/>
              <a:t> </a:t>
            </a:r>
            <a:r>
              <a:rPr lang="ru-RU" dirty="0" err="1" smtClean="0"/>
              <a:t>кокыт</a:t>
            </a:r>
            <a:r>
              <a:rPr lang="ru-RU" dirty="0" smtClean="0"/>
              <a:t> </a:t>
            </a:r>
            <a:r>
              <a:rPr lang="ru-RU" dirty="0" err="1" smtClean="0"/>
              <a:t>гыч</a:t>
            </a:r>
            <a:r>
              <a:rPr lang="ru-RU" dirty="0" smtClean="0"/>
              <a:t> </a:t>
            </a:r>
            <a:r>
              <a:rPr lang="ru-RU" dirty="0" err="1" smtClean="0"/>
              <a:t>иктым</a:t>
            </a:r>
            <a:r>
              <a:rPr lang="ru-RU" dirty="0" smtClean="0"/>
              <a:t> </a:t>
            </a:r>
            <a:r>
              <a:rPr lang="ru-RU" dirty="0" err="1" smtClean="0"/>
              <a:t>ойырыман</a:t>
            </a:r>
            <a:r>
              <a:rPr lang="ru-RU" dirty="0" smtClean="0"/>
              <a:t>: </a:t>
            </a:r>
            <a:r>
              <a:rPr lang="ru-RU" dirty="0" err="1" smtClean="0"/>
              <a:t>руш</a:t>
            </a:r>
            <a:r>
              <a:rPr lang="ru-RU" dirty="0" smtClean="0"/>
              <a:t> </a:t>
            </a:r>
            <a:r>
              <a:rPr lang="ru-RU" dirty="0" err="1" smtClean="0"/>
              <a:t>кугыжа</a:t>
            </a:r>
            <a:r>
              <a:rPr lang="ru-RU" dirty="0" smtClean="0"/>
              <a:t> </a:t>
            </a:r>
            <a:r>
              <a:rPr lang="ru-RU" dirty="0" err="1" smtClean="0"/>
              <a:t>але</a:t>
            </a:r>
            <a:r>
              <a:rPr lang="ru-RU" dirty="0" smtClean="0"/>
              <a:t> хан!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464</TotalTime>
  <Words>1175</Words>
  <Application>Microsoft Office PowerPoint</Application>
  <PresentationFormat>Экран (4:3)</PresentationFormat>
  <Paragraphs>91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К.Коршуновын«Аксар ден Юлавий» драмыжым иктешлымаш</vt:lpstr>
      <vt:lpstr>Урокын цельже:</vt:lpstr>
      <vt:lpstr>Произведенийын жанр ойыртемже:</vt:lpstr>
      <vt:lpstr>Чын улмо:</vt:lpstr>
      <vt:lpstr>Исторический жап:</vt:lpstr>
      <vt:lpstr>             Чын улмо:     </vt:lpstr>
      <vt:lpstr>Марий патыр – влак:</vt:lpstr>
      <vt:lpstr>Конфликт:</vt:lpstr>
      <vt:lpstr>Чын улмо:</vt:lpstr>
      <vt:lpstr>              Чын улмо:</vt:lpstr>
      <vt:lpstr>Бытовой конфликт:</vt:lpstr>
      <vt:lpstr>   Чын улмо: </vt:lpstr>
      <vt:lpstr>Герой – влак:</vt:lpstr>
      <vt:lpstr>Герой – влак:</vt:lpstr>
      <vt:lpstr>Чын улмо:</vt:lpstr>
      <vt:lpstr>Герой – влак:</vt:lpstr>
      <vt:lpstr>Чын улмо:</vt:lpstr>
      <vt:lpstr>Герой – влак:</vt:lpstr>
      <vt:lpstr>Чын улмо:</vt:lpstr>
      <vt:lpstr>Герой – влак: </vt:lpstr>
      <vt:lpstr>                            Чын улмо:</vt:lpstr>
      <vt:lpstr>Мыйын шÿмеш утларак кодын:</vt:lpstr>
      <vt:lpstr>Уроклан пеш кугу   тау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К.Коршуновын«Аксар ден Юлавий» драмым иктешлымаш.</dc:title>
  <dc:creator>Катюшик</dc:creator>
  <cp:lastModifiedBy>user</cp:lastModifiedBy>
  <cp:revision>98</cp:revision>
  <dcterms:created xsi:type="dcterms:W3CDTF">2009-10-25T12:08:45Z</dcterms:created>
  <dcterms:modified xsi:type="dcterms:W3CDTF">2010-05-16T17:23:13Z</dcterms:modified>
</cp:coreProperties>
</file>