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19DE8-6662-4B54-B943-8FE34A3D354F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5A160-56AA-4CFC-BD47-C1E3753CA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A160-56AA-4CFC-BD47-C1E3753CA3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74040D6-B895-460A-A830-CFEDCE38D318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A8A9DCE1-1D44-4B85-9CD1-304036818A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rosaem.info/kureniedetmi2.php" TargetMode="External"/><Relationship Id="rId2" Type="http://schemas.openxmlformats.org/officeDocument/2006/relationships/hyperlink" Target="http://facte.ru/40-faktov-o-kureni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deo.yandex.ru/" TargetMode="External"/><Relationship Id="rId4" Type="http://schemas.openxmlformats.org/officeDocument/2006/relationships/hyperlink" Target="http://images.yandex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625352"/>
          </a:xfrm>
        </p:spPr>
        <p:txBody>
          <a:bodyPr/>
          <a:lstStyle/>
          <a:p>
            <a:r>
              <a:rPr lang="ru-RU" sz="8000" b="1" dirty="0" smtClean="0"/>
              <a:t>О КУРЕНИИ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365104"/>
            <a:ext cx="6781800" cy="136815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ПОДРОСТКАМ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2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06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345638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У курящих детей в первую очередь изменяются функции центральной нервной и сердечно-сосудистой систем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Такие дети, прежде всего, становятся легко возбудимыми, вспыльчивыми, раздражительными, невнимательными. 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146" name="Picture 2" descr="C:\Users\Кононенко\Documents\вредные привычки\e0b9fd6b0c3ecc593dc48a5f639d6b49.kub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0688"/>
            <a:ext cx="4160912" cy="3136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Кононенко\Documents\вредные привычки\7410172.c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73016"/>
            <a:ext cx="4644516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06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rmAutofit/>
          </a:bodyPr>
          <a:lstStyle/>
          <a:p>
            <a:r>
              <a:rPr lang="ru-RU" dirty="0"/>
              <a:t>Постепенно развивается зависимость от табака, и если нет сигареты, появляется состояние дискомфорта в самочувствии, что выражается в виде беспокойства. Все мысли заняты тем, чтобы поскорее закурить. </a:t>
            </a:r>
            <a:endParaRPr lang="ru-RU" dirty="0" smtClean="0"/>
          </a:p>
          <a:p>
            <a:r>
              <a:rPr lang="ru-RU" dirty="0" smtClean="0"/>
              <a:t>Американские </a:t>
            </a:r>
            <a:r>
              <a:rPr lang="ru-RU" dirty="0"/>
              <a:t>ученые установили, что </a:t>
            </a:r>
            <a:r>
              <a:rPr lang="ru-RU" b="1" dirty="0"/>
              <a:t>у курящих юношей ухудшается память</a:t>
            </a:r>
            <a:r>
              <a:rPr lang="ru-RU" dirty="0"/>
              <a:t>, затрудняется заучивание текстов. Установлено, что 50% курящих школьников учатся плохо.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курящих подростков нарушаются обменные процессы в организме, особенно усвоение витаминов А, В1, В6, В12, а витамин С разрушается. Это является причиной того, что </a:t>
            </a:r>
            <a:r>
              <a:rPr lang="ru-RU" b="1" dirty="0"/>
              <a:t>тормозится общее развитие, замедляется рост</a:t>
            </a:r>
            <a:r>
              <a:rPr lang="ru-RU" dirty="0"/>
              <a:t>. </a:t>
            </a:r>
            <a:r>
              <a:rPr lang="ru-RU" b="1" dirty="0"/>
              <a:t>Вследствие курения часто развивается малокровие, а также близорукость.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Появляются </a:t>
            </a:r>
            <a:r>
              <a:rPr lang="ru-RU" dirty="0"/>
              <a:t>воспалительные процессы в носоглотке. </a:t>
            </a:r>
            <a:r>
              <a:rPr lang="ru-RU" b="1" dirty="0"/>
              <a:t>Курение в раннем возрасте ухудшает слух</a:t>
            </a:r>
            <a:r>
              <a:rPr lang="ru-RU" dirty="0"/>
              <a:t>, поэтому курящие дети, как правило, хуже слышат низкие звуки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Смертельная </a:t>
            </a:r>
            <a:r>
              <a:rPr lang="ru-RU" b="1" dirty="0">
                <a:solidFill>
                  <a:schemeClr val="tx1"/>
                </a:solidFill>
              </a:rPr>
              <a:t>доза никотина для взрослого - пачка, выкуренная сразу. </a:t>
            </a:r>
            <a:r>
              <a:rPr lang="ru-RU" b="1" dirty="0" smtClean="0">
                <a:solidFill>
                  <a:schemeClr val="tx1"/>
                </a:solidFill>
              </a:rPr>
              <a:t>Для </a:t>
            </a:r>
            <a:r>
              <a:rPr lang="ru-RU" b="1" dirty="0">
                <a:solidFill>
                  <a:schemeClr val="tx1"/>
                </a:solidFill>
              </a:rPr>
              <a:t>подростка - ПОЛ ПАЧКИ!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0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439248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Термин «курение» как таковой появился лишь в конце семнадцатого века, до этого его чаще всего называли «сухим пьянством».</a:t>
            </a:r>
          </a:p>
        </p:txBody>
      </p:sp>
      <p:pic>
        <p:nvPicPr>
          <p:cNvPr id="7170" name="Picture 2" descr="C:\Users\Кононенко\Documents\вредные привычки\136273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92665"/>
            <a:ext cx="3991625" cy="46085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5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Кононенко\Pictures\вредные привычки\1303328087_d39b0bac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2069"/>
            <a:ext cx="8520643" cy="59046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Мочевина – химическое соединение, обнаруженное в моче, добавляется в сигареты для дополнительного аромата.</a:t>
            </a:r>
          </a:p>
        </p:txBody>
      </p:sp>
    </p:spTree>
    <p:extLst>
      <p:ext uri="{BB962C8B-B14F-4D97-AF65-F5344CB8AC3E}">
        <p14:creationId xmlns:p14="http://schemas.microsoft.com/office/powerpoint/2010/main" val="33367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339472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Бен Джонсон, автор Ренессанса, утверждал, что курение – это «</a:t>
            </a:r>
            <a:r>
              <a:rPr lang="ru-RU" sz="3600" dirty="0" err="1"/>
              <a:t>пукание</a:t>
            </a:r>
            <a:r>
              <a:rPr lang="ru-RU" sz="3600" dirty="0"/>
              <a:t> дьявола».</a:t>
            </a:r>
          </a:p>
        </p:txBody>
      </p:sp>
      <p:pic>
        <p:nvPicPr>
          <p:cNvPr id="9218" name="Picture 2" descr="C:\Users\Кононенко\Pictures\вредные привычки\1303328077_19b34e01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714375"/>
            <a:ext cx="4623048" cy="5429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36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Кононенко\Pictures\вредные привычки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342"/>
            <a:ext cx="9144000" cy="64556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Амбра (рвота китов) добавляется к сигаретам для аромата.</a:t>
            </a:r>
            <a:br>
              <a:rPr lang="ru-RU" sz="4000" b="1" dirty="0">
                <a:solidFill>
                  <a:schemeClr val="tx1"/>
                </a:solidFill>
              </a:rPr>
            </a:b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588328"/>
            <a:ext cx="8856984" cy="20810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Два человека, которые участвовали в популярной рекламе </a:t>
            </a:r>
            <a:r>
              <a:rPr lang="ru-RU" sz="2800" dirty="0" err="1">
                <a:solidFill>
                  <a:schemeClr val="tx1"/>
                </a:solidFill>
              </a:rPr>
              <a:t>Marlboro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Man</a:t>
            </a:r>
            <a:r>
              <a:rPr lang="ru-RU" sz="2800" dirty="0">
                <a:solidFill>
                  <a:schemeClr val="tx1"/>
                </a:solidFill>
              </a:rPr>
              <a:t>, умерли от рака лёгких. После чего, сигареты </a:t>
            </a:r>
            <a:r>
              <a:rPr lang="ru-RU" sz="2800" dirty="0" err="1">
                <a:solidFill>
                  <a:schemeClr val="tx1"/>
                </a:solidFill>
              </a:rPr>
              <a:t>Marlboro</a:t>
            </a:r>
            <a:r>
              <a:rPr lang="ru-RU" sz="2800" dirty="0">
                <a:solidFill>
                  <a:schemeClr val="tx1"/>
                </a:solidFill>
              </a:rPr>
              <a:t> получили прозвище «убийца ковбоев».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Кононенко\Pictures\вредные привычки\1ca1b943572_446249692130847_48495578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6120680" cy="4039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9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Источники:</a:t>
            </a:r>
          </a:p>
          <a:p>
            <a:pPr marL="0" indent="0">
              <a:buNone/>
            </a:pPr>
            <a:r>
              <a:rPr lang="ru-RU" sz="3200" b="1" u="sng" dirty="0">
                <a:solidFill>
                  <a:schemeClr val="tx1"/>
                </a:solidFill>
                <a:hlinkClick r:id="rId2"/>
              </a:rPr>
              <a:t>http://facte.ru/40-faktov-o-kurenii.html</a:t>
            </a: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u="sng" dirty="0">
                <a:solidFill>
                  <a:schemeClr val="tx1"/>
                </a:solidFill>
                <a:hlinkClick r:id="rId3"/>
              </a:rPr>
              <a:t>http://brosaem.info/kureniedetmi2.php</a:t>
            </a: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3200" b="1" dirty="0" smtClean="0">
                <a:solidFill>
                  <a:schemeClr val="tx1"/>
                </a:solidFill>
                <a:hlinkClick r:id="rId4"/>
              </a:rPr>
              <a:t>images.yandex.ru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en-US" sz="3200" b="1" dirty="0" smtClean="0">
                <a:solidFill>
                  <a:schemeClr val="tx1"/>
                </a:solidFill>
                <a:hlinkClick r:id="rId5"/>
              </a:rPr>
              <a:t>video.yandex.ru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2918442" cy="5256584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Согласно </a:t>
            </a:r>
            <a:r>
              <a:rPr lang="ru-RU" sz="2800" dirty="0"/>
              <a:t>статистике ВОЗ, </a:t>
            </a:r>
            <a:r>
              <a:rPr lang="ru-RU" sz="2800" b="1" dirty="0"/>
              <a:t>почти 90% взрослых курильщиков начали курить, будучи подростками</a:t>
            </a:r>
            <a:r>
              <a:rPr lang="ru-RU" sz="2800" dirty="0"/>
              <a:t>, т. к. им больше всего хотелось казаться взрослыми. </a:t>
            </a:r>
          </a:p>
        </p:txBody>
      </p:sp>
      <p:pic>
        <p:nvPicPr>
          <p:cNvPr id="1026" name="Picture 2" descr="C:\Users\Кононенко\Documents\вредные привычки\1346178128_k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970" y="692696"/>
            <a:ext cx="579452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2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06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2908684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большинстве стран </a:t>
            </a:r>
            <a:r>
              <a:rPr lang="ru-RU" b="1" dirty="0"/>
              <a:t>курит примерно треть пятнадцатилетних подростков</a:t>
            </a:r>
            <a:r>
              <a:rPr lang="ru-RU" dirty="0"/>
              <a:t>, значительная часть которых начали курить уже с 7 - 10 лет.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Печально, но факт, что количество курящих в последние годы пополняется за счет девочек, причем с опережением числа курящих мальчиков.</a:t>
            </a:r>
          </a:p>
        </p:txBody>
      </p:sp>
      <p:pic>
        <p:nvPicPr>
          <p:cNvPr id="2050" name="Picture 2" descr="C:\Users\Кононенко\Documents\вредные привычки\kathys_smokers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04" y="1556792"/>
            <a:ext cx="589809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ноненко\Documents\вредные привычки\30185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" y="339197"/>
            <a:ext cx="9112959" cy="651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03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4437112"/>
            <a:ext cx="4896544" cy="216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Подростки не осознают опасностей, связанных с курением, потому что постоянно наблюдают за тем, как это непринужденно делают их старшие.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074" name="Picture 2" descr="C:\Users\Кононенко\Documents\вредные привычки\725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559" y="735716"/>
            <a:ext cx="4415889" cy="3341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ононенко\Documents\вредные привычки\1325702495_kur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54" y="739195"/>
            <a:ext cx="3233762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4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83</a:t>
            </a:r>
            <a:r>
              <a:rPr lang="ru-RU" dirty="0"/>
              <a:t>% приватно опрошенных 12–15 летних подростков, имевших опыт курения, характеризовали свои ощущения от первой сигареты фразами: </a:t>
            </a:r>
            <a:r>
              <a:rPr lang="ru-RU" b="1" dirty="0"/>
              <a:t>«Кружится голова», «Туман в сознании», «Жжет в желудке, тошнит»</a:t>
            </a:r>
            <a:r>
              <a:rPr lang="ru-RU" dirty="0"/>
              <a:t> и др.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Опрошенные </a:t>
            </a:r>
            <a:r>
              <a:rPr lang="ru-RU" dirty="0"/>
              <a:t>же в присутствии товарищей свои ответы сверяли с реакцией сверстников, преувеличенно расписывая </a:t>
            </a:r>
            <a:r>
              <a:rPr lang="ru-RU" b="1" dirty="0"/>
              <a:t>«кайф»</a:t>
            </a:r>
            <a:r>
              <a:rPr lang="ru-RU" dirty="0"/>
              <a:t>, но что это такое, внятно объяснить не могли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При групповой форме опроса только 15% подростков неодобрительно отозвались о курении, однако добавили, что «все курят, поэтому придется привыкать».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/>
              <a:t>одной единственной сигареты тяги к курению они не испытывали, однако при ухудшении настроения (после ссоры с друзьями или родственниками) появлялось желание закурить для того, чтобы отвлечься от неприятных мыслей (например, о самоубийстве). То же самое касается и подростков с пассивной жизненной позицией, стойким депрессивным состоянием или же пессимистическим складом характера.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42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56984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Факторы подталкивающие </a:t>
            </a:r>
            <a:r>
              <a:rPr lang="ru-RU" sz="2800" b="1" dirty="0"/>
              <a:t>детей взять </a:t>
            </a:r>
            <a:r>
              <a:rPr lang="ru-RU" sz="2800" b="1" dirty="0" smtClean="0"/>
              <a:t>сигарету: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229200"/>
            <a:ext cx="864096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Повсеместная реклама </a:t>
            </a:r>
            <a:r>
              <a:rPr lang="ru-RU" sz="3200" b="1" dirty="0" smtClean="0">
                <a:solidFill>
                  <a:schemeClr val="tx1"/>
                </a:solidFill>
              </a:rPr>
              <a:t>сигарет </a:t>
            </a:r>
            <a:r>
              <a:rPr lang="ru-RU" sz="3200" b="1" dirty="0">
                <a:solidFill>
                  <a:schemeClr val="tx1"/>
                </a:solidFill>
              </a:rPr>
              <a:t>(у подростков создается впечатление, что курить модно); 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Кононенко\Documents\вредные привычки\johnny_depp_35369-1024x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1520788"/>
            <a:ext cx="3840427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099" name="Picture 3" descr="C:\Users\Кононенко\Documents\вредные привычки\t6xK38At6DXENIwy6XWc78mEzOj3Q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907" y="1268760"/>
            <a:ext cx="4512501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52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784976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r>
              <a:rPr lang="ru-RU" sz="3600" b="1" dirty="0"/>
              <a:t>Давление со стороны сверстников (если ты не куришь значит ты слабак</a:t>
            </a:r>
            <a:r>
              <a:rPr lang="ru-RU" sz="3600" b="1" dirty="0" smtClean="0"/>
              <a:t>);</a:t>
            </a:r>
          </a:p>
          <a:p>
            <a:r>
              <a:rPr lang="ru-RU" sz="3600" b="1" dirty="0"/>
              <a:t>Неблагоприятная социальная обстановка</a:t>
            </a:r>
            <a:r>
              <a:rPr lang="ru-RU" sz="3600" b="1" dirty="0" smtClean="0"/>
              <a:t>;</a:t>
            </a:r>
          </a:p>
          <a:p>
            <a:r>
              <a:rPr lang="ru-RU" sz="3600" b="1" dirty="0" smtClean="0"/>
              <a:t>Простое </a:t>
            </a:r>
            <a:r>
              <a:rPr lang="ru-RU" sz="3600" b="1" dirty="0"/>
              <a:t>любопытство и подражание.</a:t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108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ононенко\Documents\вредные привычки\information_items_84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1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Макрос</Template>
  <TotalTime>120</TotalTime>
  <Words>575</Words>
  <Application>Microsoft Office PowerPoint</Application>
  <PresentationFormat>Экран (4:3)</PresentationFormat>
  <Paragraphs>36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Macro</vt:lpstr>
      <vt:lpstr>О КУРЕНИИ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Факторы подталкивающие детей взять сигарету: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Кононенко</dc:creator>
  <cp:lastModifiedBy>Кононенко</cp:lastModifiedBy>
  <cp:revision>23</cp:revision>
  <dcterms:created xsi:type="dcterms:W3CDTF">2013-09-03T06:09:47Z</dcterms:created>
  <dcterms:modified xsi:type="dcterms:W3CDTF">2015-01-07T09:20:12Z</dcterms:modified>
</cp:coreProperties>
</file>