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9" r:id="rId5"/>
    <p:sldId id="270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97D981-C80F-453B-A3DE-33A4D0A4C815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55A41B-5175-4A3D-91F4-E1895691B4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1052736"/>
            <a:ext cx="5184576" cy="3407113"/>
          </a:xfrm>
        </p:spPr>
        <p:txBody>
          <a:bodyPr>
            <a:prstTxWarp prst="textPlain">
              <a:avLst/>
            </a:prstTxWarp>
            <a:normAutofit/>
            <a:scene3d>
              <a:camera prst="isometricOffAxis1Righ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Ибра</a:t>
            </a:r>
            <a:r>
              <a:rPr lang="tt-RU" sz="2000" dirty="0" smtClean="0">
                <a:effectLst/>
                <a:latin typeface="Times New Roman" pitchFamily="18" charset="0"/>
                <a:cs typeface="Times New Roman" pitchFamily="18" charset="0"/>
              </a:rPr>
              <a:t>һим Газиның “Йолдызлы малай” әсәрен йомгаклау.</a:t>
            </a:r>
            <a:br>
              <a:rPr lang="tt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t-RU" sz="2000" dirty="0" smtClean="0">
                <a:effectLst/>
                <a:latin typeface="Times New Roman" pitchFamily="18" charset="0"/>
                <a:cs typeface="Times New Roman" pitchFamily="18" charset="0"/>
              </a:rPr>
              <a:t>Сугышта балалар батырлыгы</a:t>
            </a:r>
            <a:r>
              <a:rPr lang="tt-RU" sz="2000" dirty="0" smtClean="0"/>
              <a:t>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sz="2800" dirty="0" smtClean="0"/>
              <a:t>.</a:t>
            </a:r>
            <a:endParaRPr lang="ru-RU" dirty="0"/>
          </a:p>
        </p:txBody>
      </p:sp>
      <p:pic>
        <p:nvPicPr>
          <p:cNvPr id="1026" name="Picture 2" descr="C:\Users\Гулия\Pictures\ибрахим газ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0461"/>
            <a:ext cx="2736304" cy="397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29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Times New Roman"/>
              </a:rPr>
              <a:t>"Малайны</a:t>
            </a:r>
            <a:r>
              <a:rPr lang="tt-RU" sz="2800" dirty="0">
                <a:latin typeface="Times New Roman"/>
                <a:ea typeface="Times New Roman"/>
                <a:cs typeface="Arial"/>
              </a:rPr>
              <a:t>ң</a:t>
            </a:r>
            <a:r>
              <a:rPr lang="tt-RU" sz="2800" dirty="0">
                <a:latin typeface="Times New Roman"/>
                <a:ea typeface="Times New Roman"/>
                <a:cs typeface="Times New Roman"/>
              </a:rPr>
              <a:t> күзләре зурайды..сулышы кысылды... тешләрен кысты да жылап жибәрде... бераз тынычланды... әллә бу подвалда  чынлап та, кеше суялар микән... йөрәге тарс-торс тибә...саташкан кешедәй, идәнгә канга карап торды да йөгереп барып ишекне тартты. Тәрәзәгә ташланды, сикерде, менде. Куллары чәнечкеле тимерчыбыкка кадалдылар... </a:t>
            </a:r>
            <a:r>
              <a:rPr lang="tt-RU" sz="2800" dirty="0" smtClean="0">
                <a:latin typeface="Times New Roman"/>
                <a:ea typeface="Times New Roman"/>
                <a:cs typeface="Times New Roman"/>
              </a:rPr>
              <a:t>Илгизәр </a:t>
            </a:r>
            <a:r>
              <a:rPr lang="tt-RU" sz="2800" dirty="0">
                <a:latin typeface="Times New Roman"/>
                <a:ea typeface="Times New Roman"/>
                <a:cs typeface="Times New Roman"/>
              </a:rPr>
              <a:t>кире шуып төште. Хәле бетеп идәнгә утырды.”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“Илгизәр подвалда”.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1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/>
              <a:t>“... Әнкәсе белми дә кала инде. Сеңлесе дә... Үлмәс кебек, аны коткарырлар кебек. Әнкәсе йөгереп килер... Юк, әнкәсе килә алмас. Ул тимерчыбык белән чолганган лагер</a:t>
            </a:r>
            <a:r>
              <a:rPr lang="ru-RU" sz="3200" dirty="0" smtClean="0"/>
              <a:t>ь</a:t>
            </a:r>
            <a:r>
              <a:rPr lang="tt-RU" sz="3200" dirty="0" smtClean="0"/>
              <a:t>да... Аны җибәрмәсләр... Кем коткарыр соң аны?”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“Борчулы уйлар”.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9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                                  </a:t>
            </a:r>
          </a:p>
          <a:p>
            <a:endParaRPr lang="tt-RU" dirty="0"/>
          </a:p>
          <a:p>
            <a:pPr algn="r"/>
            <a:r>
              <a:rPr lang="tt-RU" dirty="0" smtClean="0"/>
              <a:t>                                  </a:t>
            </a:r>
            <a:r>
              <a:rPr lang="tt-RU" sz="2800" dirty="0" smtClean="0"/>
              <a:t>“Үрмәкүч төсле кара свастика т                свастика төшергән зур</a:t>
            </a:r>
          </a:p>
          <a:p>
            <a:pPr algn="r"/>
            <a:r>
              <a:rPr lang="tt-RU" sz="2800" dirty="0" smtClean="0"/>
              <a:t>ишек,Илгизәрне йотып,</a:t>
            </a:r>
          </a:p>
          <a:p>
            <a:pPr algn="r"/>
            <a:r>
              <a:rPr lang="tt-RU" sz="2800" dirty="0"/>
              <a:t>т</a:t>
            </a:r>
            <a:r>
              <a:rPr lang="tt-RU" sz="2800" dirty="0" smtClean="0"/>
              <a:t>авышсыз гына ябылды”.</a:t>
            </a:r>
          </a:p>
          <a:p>
            <a:pPr algn="r"/>
            <a:endParaRPr lang="tt-RU" sz="2800" dirty="0" smtClean="0"/>
          </a:p>
          <a:p>
            <a:pPr algn="r"/>
            <a:r>
              <a:rPr lang="tt-RU" sz="2800" dirty="0" smtClean="0"/>
              <a:t>                       </a:t>
            </a:r>
          </a:p>
          <a:p>
            <a:pPr algn="r"/>
            <a:r>
              <a:rPr lang="tt-RU" sz="2800" dirty="0" smtClean="0"/>
              <a:t>Свастика – фашистларның символы, үлем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“Үзәк өзгеч тавыш”.</a:t>
            </a:r>
            <a:endParaRPr lang="ru-RU" dirty="0"/>
          </a:p>
        </p:txBody>
      </p:sp>
      <p:pic>
        <p:nvPicPr>
          <p:cNvPr id="3074" name="Picture 2" descr="H:\Swastika_Pa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36" y="2122056"/>
            <a:ext cx="2732552" cy="283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2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 бер үләр, куркак мең үләр.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 ярасыз булмас.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 үзе өчен туар, кеше өчен үләр.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Батырлыкта- матурлык.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 үзе үлсә дә, исеме үлмәс.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tt-RU" sz="2800" dirty="0">
                <a:latin typeface="Times New Roman"/>
                <a:ea typeface="Times New Roman"/>
                <a:cs typeface="Arial"/>
              </a:rPr>
              <a:t>Батыр егет- ил күрке.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Мәкал</a:t>
            </a:r>
            <a:r>
              <a:rPr lang="ru-RU" dirty="0" smtClean="0"/>
              <a:t>ь</a:t>
            </a:r>
            <a:r>
              <a:rPr lang="tt-RU" dirty="0" smtClean="0"/>
              <a:t>ләр.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46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1. Ибраһим Газиның сугышка багышланган башка берәр әсәрен укырга.</a:t>
            </a:r>
          </a:p>
          <a:p>
            <a:endParaRPr lang="tt-RU" dirty="0" smtClean="0"/>
          </a:p>
          <a:p>
            <a:r>
              <a:rPr lang="tt-RU" dirty="0" smtClean="0"/>
              <a:t>2. Интернеттан Бөек Ватан сугышы, геройлары турында мәг</a:t>
            </a:r>
            <a:r>
              <a:rPr lang="ru-RU" dirty="0" smtClean="0"/>
              <a:t>ъ</a:t>
            </a:r>
            <a:r>
              <a:rPr lang="tt-RU" dirty="0" smtClean="0"/>
              <a:t>лүмат тупларга.</a:t>
            </a:r>
          </a:p>
          <a:p>
            <a:endParaRPr lang="tt-RU" dirty="0" smtClean="0"/>
          </a:p>
          <a:p>
            <a:r>
              <a:rPr lang="tt-RU" dirty="0" smtClean="0"/>
              <a:t>3. Бөек Ватан сугышына карата рәсем ясарга.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Өй эше.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prstTxWarp prst="textSlantUp">
              <a:avLst/>
            </a:prstTxWarp>
          </a:bodyPr>
          <a:lstStyle/>
          <a:p>
            <a:r>
              <a:rPr lang="tt-RU" dirty="0" smtClean="0"/>
              <a:t>Дәрес тәмам. Сау булыгыз.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25177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7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Киңәш</a:t>
            </a:r>
            <a:r>
              <a:rPr lang="tt-RU" dirty="0" smtClean="0"/>
              <a:t>ләр.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16" y="2001771"/>
            <a:ext cx="810895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74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2060848"/>
            <a:ext cx="4042792" cy="33123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gal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1928924" cy="199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:\13060156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611" y="422911"/>
            <a:ext cx="4120510" cy="33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13060158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5396"/>
            <a:ext cx="4724107" cy="303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74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Герой – пионерлар.</a:t>
            </a:r>
            <a:endParaRPr lang="ru-RU" dirty="0"/>
          </a:p>
        </p:txBody>
      </p:sp>
      <p:pic>
        <p:nvPicPr>
          <p:cNvPr id="1026" name="Picture 2" descr="C:\Users\Гулия\Pictures\Leonid_Goliko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7235"/>
            <a:ext cx="1763888" cy="238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ия\Pictures\Portnova_Z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55108"/>
            <a:ext cx="16287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ия\Pictures\валя коти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55108"/>
            <a:ext cx="1943993" cy="238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ия\Pictures\витя хоменко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28" y="1234124"/>
            <a:ext cx="1916330" cy="241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789040"/>
            <a:ext cx="125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Леонид</a:t>
            </a:r>
          </a:p>
          <a:p>
            <a:r>
              <a:rPr lang="tt-RU" dirty="0" smtClean="0"/>
              <a:t>Голиков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78904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dirty="0" smtClean="0"/>
              <a:t>Зина</a:t>
            </a:r>
          </a:p>
          <a:p>
            <a:pPr algn="ctr"/>
            <a:r>
              <a:rPr lang="tt-RU" dirty="0" smtClean="0"/>
              <a:t>Портнова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39330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Валя</a:t>
            </a:r>
          </a:p>
          <a:p>
            <a:r>
              <a:rPr lang="tt-RU" dirty="0" smtClean="0"/>
              <a:t>Котик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3933056"/>
            <a:ext cx="136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Витя</a:t>
            </a:r>
          </a:p>
          <a:p>
            <a:r>
              <a:rPr lang="tt-RU" dirty="0" smtClean="0"/>
              <a:t>Хоменко</a:t>
            </a:r>
            <a:endParaRPr lang="ru-RU" dirty="0"/>
          </a:p>
        </p:txBody>
      </p:sp>
      <p:pic>
        <p:nvPicPr>
          <p:cNvPr id="2" name="Picture 2" descr="H:\зоя космод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68207"/>
            <a:ext cx="1752680" cy="210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64288" y="4869160"/>
            <a:ext cx="1508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Зоя</a:t>
            </a:r>
          </a:p>
          <a:p>
            <a:r>
              <a:rPr lang="ru-RU" dirty="0" smtClean="0"/>
              <a:t>Космодемьянская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0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t-RU" sz="3600" b="1" dirty="0"/>
              <a:t>Булатов Василий</a:t>
            </a:r>
            <a:endParaRPr lang="ru-RU" sz="3600" dirty="0"/>
          </a:p>
          <a:p>
            <a:pPr lvl="0"/>
            <a:r>
              <a:rPr lang="tt-RU" sz="3600" b="1" dirty="0"/>
              <a:t>Гарифуллин Габдулла</a:t>
            </a:r>
            <a:endParaRPr lang="ru-RU" sz="3600" dirty="0"/>
          </a:p>
          <a:p>
            <a:pPr lvl="0"/>
            <a:r>
              <a:rPr lang="tt-RU" sz="3600" b="1" dirty="0"/>
              <a:t>Гыйлметдинов Гайфетдин</a:t>
            </a:r>
            <a:endParaRPr lang="ru-RU" sz="3600" dirty="0"/>
          </a:p>
          <a:p>
            <a:pPr lvl="0"/>
            <a:r>
              <a:rPr lang="tt-RU" sz="3600" b="1" dirty="0"/>
              <a:t>Ибраһимов Хәбибулла</a:t>
            </a:r>
            <a:endParaRPr lang="ru-RU" sz="3600" dirty="0"/>
          </a:p>
          <a:p>
            <a:pPr lvl="0"/>
            <a:r>
              <a:rPr lang="tt-RU" sz="3600" b="1" smtClean="0"/>
              <a:t>Рәхимов </a:t>
            </a:r>
            <a:r>
              <a:rPr lang="tt-RU" sz="3600" b="1" dirty="0"/>
              <a:t>Бакый</a:t>
            </a:r>
            <a:endParaRPr lang="ru-RU" sz="3600" dirty="0"/>
          </a:p>
          <a:p>
            <a:pPr lvl="0"/>
            <a:r>
              <a:rPr lang="tt-RU" sz="3600" b="1" dirty="0"/>
              <a:t>Сабиров Хафиз</a:t>
            </a:r>
            <a:endParaRPr lang="ru-RU" sz="3600" dirty="0"/>
          </a:p>
          <a:p>
            <a:pPr marL="109728" indent="0">
              <a:buNone/>
            </a:pP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Районыбыз Геройлары.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34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t-RU" sz="2600" dirty="0" smtClean="0"/>
          </a:p>
          <a:p>
            <a:r>
              <a:rPr lang="tt-RU" sz="2600" dirty="0" smtClean="0"/>
              <a:t>2. “Кешеләр шундый ябыкты, коры сөяккә калдылар. Бертуктаусыз кояш астында... Битләре кара көйде.”</a:t>
            </a:r>
          </a:p>
          <a:p>
            <a:endParaRPr lang="tt-RU" sz="2600" i="1" dirty="0"/>
          </a:p>
          <a:p>
            <a:r>
              <a:rPr lang="tt-RU" sz="2400" i="1" dirty="0" smtClean="0"/>
              <a:t>3. “Неме</a:t>
            </a:r>
            <a:r>
              <a:rPr lang="ru-RU" sz="2400" i="1" dirty="0" smtClean="0"/>
              <a:t>ц солдаты, </a:t>
            </a:r>
            <a:r>
              <a:rPr lang="ru-RU" sz="2400" i="1" dirty="0" err="1" smtClean="0"/>
              <a:t>аны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монда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алып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килгәндә</a:t>
            </a:r>
            <a:r>
              <a:rPr lang="ru-RU" sz="2400" i="1" dirty="0" smtClean="0"/>
              <a:t>, «</a:t>
            </a:r>
            <a:r>
              <a:rPr lang="ru-RU" sz="2400" i="1" dirty="0" err="1" smtClean="0"/>
              <a:t>кых</a:t>
            </a:r>
            <a:r>
              <a:rPr lang="ru-RU" sz="2400" i="1" dirty="0" smtClean="0"/>
              <a:t>!» </a:t>
            </a:r>
            <a:r>
              <a:rPr lang="ru-RU" sz="2400" i="1" dirty="0" err="1" smtClean="0"/>
              <a:t>дип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муенын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сызып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күрсәтеп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малайны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куркытырга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теләгән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иде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Әллә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подвалда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чынлап</a:t>
            </a:r>
            <a:r>
              <a:rPr lang="ru-RU" sz="2400" i="1" dirty="0" smtClean="0"/>
              <a:t> та, </a:t>
            </a:r>
            <a:r>
              <a:rPr lang="ru-RU" sz="2400" i="1" dirty="0" err="1" smtClean="0"/>
              <a:t>кеше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суялармы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икән</a:t>
            </a:r>
            <a:r>
              <a:rPr lang="ru-RU" sz="2400" i="1" dirty="0" smtClean="0"/>
              <a:t>?»</a:t>
            </a:r>
          </a:p>
          <a:p>
            <a:endParaRPr lang="ru-RU" sz="2400" i="1" dirty="0" smtClean="0"/>
          </a:p>
          <a:p>
            <a:r>
              <a:rPr lang="tt-RU" sz="2400" b="1" dirty="0" smtClean="0"/>
              <a:t>4. “Хатыннар балаларны үз артларына яшереп хәл алдыралар. Шулай итмәсәләр, бу галәмәткә бала-чага күптән егылган булыр иде инде.”</a:t>
            </a:r>
          </a:p>
          <a:p>
            <a:endParaRPr lang="tt-RU" sz="2400" b="1" dirty="0" smtClean="0"/>
          </a:p>
          <a:p>
            <a:r>
              <a:rPr lang="tt-RU" sz="2400" dirty="0" smtClean="0"/>
              <a:t>5. “Кичке кояшның алтын тузаны коридорга сибелде. Свастикалы ишек тавышсыз гына ачылып китте. Бусагага абына-сөртенә, Илгизәр килеп чыкты.”</a:t>
            </a:r>
            <a:endParaRPr lang="ru-RU" sz="24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388"/>
            <a:ext cx="8229600" cy="90910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 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1. </a:t>
            </a:r>
            <a:r>
              <a:rPr lang="ru-RU" sz="2400" dirty="0" smtClean="0"/>
              <a:t>« Немец, </a:t>
            </a:r>
            <a:r>
              <a:rPr lang="ru-RU" sz="2400" dirty="0" err="1" smtClean="0"/>
              <a:t>елмая-елмая</a:t>
            </a:r>
            <a:r>
              <a:rPr lang="ru-RU" sz="2400" dirty="0" smtClean="0"/>
              <a:t>, </a:t>
            </a:r>
            <a:r>
              <a:rPr lang="ru-RU" sz="2400" dirty="0" err="1" smtClean="0"/>
              <a:t>Илгизәргә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таба</a:t>
            </a:r>
            <a:r>
              <a:rPr lang="ru-RU" sz="2400" dirty="0" smtClean="0"/>
              <a:t> </a:t>
            </a:r>
            <a:r>
              <a:rPr lang="ru-RU" sz="2400" dirty="0" err="1" smtClean="0"/>
              <a:t>килә</a:t>
            </a:r>
            <a:r>
              <a:rPr lang="ru-RU" sz="2400" dirty="0" smtClean="0"/>
              <a:t> </a:t>
            </a:r>
            <a:r>
              <a:rPr lang="ru-RU" sz="2400" dirty="0" err="1" smtClean="0"/>
              <a:t>иде</a:t>
            </a:r>
            <a:r>
              <a:rPr lang="ru-RU" sz="2400" dirty="0" smtClean="0"/>
              <a:t>. </a:t>
            </a:r>
            <a:r>
              <a:rPr lang="ru-RU" sz="2400" dirty="0" err="1" smtClean="0"/>
              <a:t>Малай</a:t>
            </a:r>
            <a:r>
              <a:rPr lang="ru-RU" sz="2400" dirty="0" smtClean="0"/>
              <a:t> </a:t>
            </a:r>
            <a:r>
              <a:rPr lang="ru-RU" sz="2400" dirty="0" err="1" smtClean="0"/>
              <a:t>шушы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минутта</a:t>
            </a:r>
            <a:r>
              <a:rPr lang="ru-RU" sz="2400" dirty="0" smtClean="0"/>
              <a:t> </a:t>
            </a:r>
            <a:r>
              <a:rPr lang="ru-RU" sz="2400" dirty="0" err="1" smtClean="0"/>
              <a:t>үзенең</a:t>
            </a:r>
            <a:r>
              <a:rPr lang="ru-RU" sz="2400" dirty="0" smtClean="0"/>
              <a:t> </a:t>
            </a:r>
            <a:r>
              <a:rPr lang="ru-RU" sz="2400" dirty="0" err="1" smtClean="0"/>
              <a:t>хатасын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аңлап</a:t>
            </a:r>
            <a:r>
              <a:rPr lang="ru-RU" sz="2400" dirty="0" smtClean="0"/>
              <a:t> </a:t>
            </a:r>
            <a:r>
              <a:rPr lang="ru-RU" sz="2400" dirty="0" err="1" smtClean="0"/>
              <a:t>алды</a:t>
            </a:r>
            <a:r>
              <a:rPr lang="ru-RU" sz="2400" dirty="0" smtClean="0"/>
              <a:t>. </a:t>
            </a:r>
            <a:r>
              <a:rPr lang="ru-RU" sz="2400" dirty="0" err="1" smtClean="0"/>
              <a:t>Күлмәген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салып</a:t>
            </a:r>
            <a:r>
              <a:rPr lang="ru-RU" sz="2400" dirty="0" smtClean="0"/>
              <a:t>, </a:t>
            </a:r>
            <a:r>
              <a:rPr lang="ru-RU" sz="2400" dirty="0" err="1" smtClean="0"/>
              <a:t>ул</a:t>
            </a:r>
            <a:r>
              <a:rPr lang="ru-RU" sz="2400" dirty="0" smtClean="0"/>
              <a:t> </a:t>
            </a:r>
            <a:r>
              <a:rPr lang="ru-RU" sz="2400" dirty="0" err="1" smtClean="0"/>
              <a:t>бик</a:t>
            </a:r>
            <a:r>
              <a:rPr lang="ru-RU" sz="2400" dirty="0" smtClean="0"/>
              <a:t> </a:t>
            </a:r>
            <a:r>
              <a:rPr lang="ru-RU" sz="2400" dirty="0" err="1" smtClean="0"/>
              <a:t>ялгышкан</a:t>
            </a:r>
            <a:r>
              <a:rPr lang="ru-RU" sz="2400" dirty="0" smtClean="0"/>
              <a:t>, тик </a:t>
            </a:r>
            <a:r>
              <a:rPr lang="ru-RU" sz="2400" dirty="0" err="1" smtClean="0"/>
              <a:t>хәзер</a:t>
            </a:r>
            <a:r>
              <a:rPr lang="ru-RU" sz="2400" dirty="0" smtClean="0"/>
              <a:t> </a:t>
            </a:r>
            <a:r>
              <a:rPr lang="ru-RU" sz="2400" dirty="0" err="1" smtClean="0"/>
              <a:t>соң</a:t>
            </a:r>
            <a:r>
              <a:rPr lang="ru-RU" sz="2400" dirty="0" smtClean="0"/>
              <a:t> </a:t>
            </a:r>
            <a:r>
              <a:rPr lang="ru-RU" sz="2400" dirty="0" err="1" smtClean="0"/>
              <a:t>иде</a:t>
            </a:r>
            <a:r>
              <a:rPr lang="ru-RU" sz="2400" dirty="0" smtClean="0"/>
              <a:t> </a:t>
            </a:r>
            <a:r>
              <a:rPr lang="ru-RU" sz="2400" dirty="0" err="1" smtClean="0"/>
              <a:t>инде</a:t>
            </a:r>
            <a:r>
              <a:rPr lang="ru-RU" sz="2400" dirty="0" smtClean="0"/>
              <a:t>.»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991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Илгизәр – ябык,зур күзләре генә утырып калган, иреннәре кипкән, тир ага.</a:t>
            </a:r>
            <a:endParaRPr lang="tt-RU" dirty="0"/>
          </a:p>
          <a:p>
            <a:endParaRPr lang="tt-RU" dirty="0" smtClean="0"/>
          </a:p>
          <a:p>
            <a:r>
              <a:rPr lang="tt-RU" dirty="0" smtClean="0"/>
              <a:t>“Кыска муенлы, җан биздергеч тавышлы, юан аяклы, чекрәеп торган кургаш үткен күзле, симез үрдәктәй чайкалып, ары-бире йөренеп тора...”</a:t>
            </a:r>
          </a:p>
          <a:p>
            <a:endParaRPr lang="tt-RU" dirty="0"/>
          </a:p>
          <a:p>
            <a:r>
              <a:rPr lang="tt-RU" sz="2400" dirty="0" smtClean="0"/>
              <a:t>Җан биздергеч – куркыныч, коточкыч</a:t>
            </a:r>
          </a:p>
          <a:p>
            <a:r>
              <a:rPr lang="tt-RU" sz="2400" dirty="0" smtClean="0"/>
              <a:t>Кургаш - свине</a:t>
            </a:r>
            <a:r>
              <a:rPr lang="ru-RU" sz="2400" dirty="0" smtClean="0"/>
              <a:t>ц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“Авыл халкы пленда”.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4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dirty="0" smtClean="0"/>
              <a:t>“Илгизәр хатыннар артына ышыкланырга </a:t>
            </a:r>
            <a:r>
              <a:rPr lang="tt-RU" sz="3200" b="1" u="sng" dirty="0" smtClean="0"/>
              <a:t>хурлана</a:t>
            </a:r>
            <a:r>
              <a:rPr lang="tt-RU" sz="3200" dirty="0" smtClean="0"/>
              <a:t>: </a:t>
            </a:r>
            <a:r>
              <a:rPr lang="tt-RU" sz="3200" b="1" u="sng" dirty="0" smtClean="0"/>
              <a:t>ир кеше </a:t>
            </a:r>
            <a:r>
              <a:rPr lang="tt-RU" sz="3200" dirty="0" smtClean="0"/>
              <a:t>ич ул, </a:t>
            </a:r>
            <a:r>
              <a:rPr lang="tt-RU" sz="3200" b="1" u="sng" dirty="0" smtClean="0"/>
              <a:t>яше уникедә </a:t>
            </a:r>
            <a:r>
              <a:rPr lang="tt-RU" sz="3200" dirty="0" smtClean="0"/>
              <a:t>генә булса да, </a:t>
            </a:r>
            <a:r>
              <a:rPr lang="tt-RU" sz="3200" b="1" u="sng" dirty="0" smtClean="0"/>
              <a:t>ир-заты</a:t>
            </a:r>
            <a:r>
              <a:rPr lang="tt-RU" sz="3200" dirty="0" smtClean="0"/>
              <a:t>... Кайнар таш өстенә хәлдән таеп егылса егылыр, хатыннар артына яшеренмәс”.</a:t>
            </a:r>
          </a:p>
          <a:p>
            <a:endParaRPr lang="tt-RU" sz="2800" dirty="0"/>
          </a:p>
          <a:p>
            <a:r>
              <a:rPr lang="tt-RU" sz="2800" dirty="0" smtClean="0"/>
              <a:t>Ышыклану – яшеренү</a:t>
            </a:r>
          </a:p>
          <a:p>
            <a:r>
              <a:rPr lang="tt-RU" sz="2800" dirty="0" smtClean="0"/>
              <a:t>Хурлану - оялу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94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“Илгизәрнең хатасы”.</a:t>
            </a:r>
            <a:endParaRPr lang="ru-RU" dirty="0"/>
          </a:p>
        </p:txBody>
      </p:sp>
      <p:pic>
        <p:nvPicPr>
          <p:cNvPr id="4" name="Picture 2" descr="H:\значо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85478"/>
            <a:ext cx="2590693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8-tub-ru.yandex.net/i?id=516749577-20-72&amp;n=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85478"/>
            <a:ext cx="2920645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Гулия\Pictures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85478"/>
            <a:ext cx="2826013" cy="275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18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778</TotalTime>
  <Words>474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Ибраһим Газиның “Йолдызлы малай” әсәрен йомгаклау. Сугышта балалар батырлыгы.</vt:lpstr>
      <vt:lpstr>Киңәшләр.</vt:lpstr>
      <vt:lpstr>Презентация PowerPoint</vt:lpstr>
      <vt:lpstr>Герой – пионерлар.</vt:lpstr>
      <vt:lpstr>Районыбыз Геройлары.</vt:lpstr>
      <vt:lpstr>         1. « Немец, елмая-елмая, Илгизәргә таба килә иде. Малай шушы минутта үзенең хатасын аңлап алды. Күлмәген салып, ул бик ялгышкан, тик хәзер соң иде инде.» </vt:lpstr>
      <vt:lpstr>“Авыл халкы пленда”.</vt:lpstr>
      <vt:lpstr>Презентация PowerPoint</vt:lpstr>
      <vt:lpstr>“Илгизәрнең хатасы”.</vt:lpstr>
      <vt:lpstr>“Илгизәр подвалда”.</vt:lpstr>
      <vt:lpstr>“Борчулы уйлар”.</vt:lpstr>
      <vt:lpstr>“Үзәк өзгеч тавыш”.</vt:lpstr>
      <vt:lpstr>Мәкальләр.</vt:lpstr>
      <vt:lpstr>Өй эше.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Ибраһим Газиның “Йолдызлы малай” әсәрен йомгаклау. Сугышта балалар батырлыгы.</dc:title>
  <dc:creator>Гулия</dc:creator>
  <cp:lastModifiedBy>Гулия</cp:lastModifiedBy>
  <cp:revision>35</cp:revision>
  <dcterms:created xsi:type="dcterms:W3CDTF">2012-01-16T10:50:21Z</dcterms:created>
  <dcterms:modified xsi:type="dcterms:W3CDTF">2012-01-19T18:23:01Z</dcterms:modified>
</cp:coreProperties>
</file>