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3D67040-24F4-433D-83AB-F48176662F78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C2FD60-42FA-4463-A65B-772BCFA01E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2996953"/>
            <a:ext cx="7117180" cy="1780428"/>
          </a:xfrm>
        </p:spPr>
        <p:txBody>
          <a:bodyPr/>
          <a:lstStyle/>
          <a:p>
            <a:r>
              <a:rPr lang="ru-RU" sz="4800" dirty="0" smtClean="0"/>
              <a:t>Орфограмма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48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Орфограмма  - правильное написание, правильная запись.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Орфография – наука о правописании.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57625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Какой  буквой обозначить безударный гласный звук? А какая из них естественно правильная? Это решает орфографическое правило: пишется та буква, которая обозначает ударный звук в этом корне:</a:t>
            </a:r>
          </a:p>
          <a:p>
            <a:pPr marL="0" indent="0">
              <a:buNone/>
            </a:pPr>
            <a:r>
              <a:rPr lang="ru-RU" sz="2800" i="1" u="sng" dirty="0" smtClean="0"/>
              <a:t>Тяжелый – тяжесть.</a:t>
            </a:r>
            <a:endParaRPr lang="ru-RU" sz="2800" i="1" u="sng" dirty="0"/>
          </a:p>
        </p:txBody>
      </p:sp>
    </p:spTree>
    <p:extLst>
      <p:ext uri="{BB962C8B-B14F-4D97-AF65-F5344CB8AC3E}">
        <p14:creationId xmlns:p14="http://schemas.microsoft.com/office/powerpoint/2010/main" val="204831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Когда имеется выбор букв для передачи определенного звука, то мы имеем дело с орфограммой:</a:t>
            </a:r>
          </a:p>
          <a:p>
            <a:pPr marL="0" indent="0" algn="just">
              <a:buNone/>
            </a:pPr>
            <a:r>
              <a:rPr lang="ru-RU" sz="2800" dirty="0" smtClean="0"/>
              <a:t>Вет</a:t>
            </a:r>
            <a:r>
              <a:rPr lang="ru-RU" sz="2800" u="sng" dirty="0" smtClean="0"/>
              <a:t>е</a:t>
            </a:r>
            <a:r>
              <a:rPr lang="ru-RU" sz="2800" dirty="0" smtClean="0"/>
              <a:t>рок, лу</a:t>
            </a:r>
            <a:r>
              <a:rPr lang="ru-RU" sz="2800" u="sng" dirty="0" smtClean="0"/>
              <a:t>г</a:t>
            </a:r>
            <a:r>
              <a:rPr lang="ru-RU" sz="2800" dirty="0" smtClean="0"/>
              <a:t>, с</a:t>
            </a:r>
            <a:r>
              <a:rPr lang="ru-RU" sz="2800" u="sng" dirty="0" smtClean="0"/>
              <a:t>ч</a:t>
            </a:r>
            <a:r>
              <a:rPr lang="ru-RU" sz="2800" dirty="0" smtClean="0"/>
              <a:t>а</a:t>
            </a:r>
            <a:r>
              <a:rPr lang="ru-RU" sz="2800" u="sng" dirty="0" smtClean="0"/>
              <a:t>ст</a:t>
            </a:r>
            <a:r>
              <a:rPr lang="ru-RU" sz="2800" dirty="0" smtClean="0"/>
              <a:t>ливый.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47558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Обычно это безударный гласный – л</a:t>
            </a:r>
            <a:r>
              <a:rPr lang="ru-RU" sz="2800" u="sng" dirty="0" smtClean="0"/>
              <a:t>и</a:t>
            </a:r>
            <a:r>
              <a:rPr lang="ru-RU" sz="2800" dirty="0" smtClean="0"/>
              <a:t>са, вет</a:t>
            </a:r>
            <a:r>
              <a:rPr lang="ru-RU" sz="2800" u="sng" dirty="0" smtClean="0"/>
              <a:t>е</a:t>
            </a:r>
            <a:r>
              <a:rPr lang="ru-RU" sz="2800" dirty="0" smtClean="0"/>
              <a:t>р.</a:t>
            </a:r>
          </a:p>
          <a:p>
            <a:r>
              <a:rPr lang="ru-RU" sz="2800" dirty="0" smtClean="0"/>
              <a:t>Гласный после шипящих и ц – ш</a:t>
            </a:r>
            <a:r>
              <a:rPr lang="ru-RU" sz="2800" u="sng" dirty="0" smtClean="0"/>
              <a:t>ё</a:t>
            </a:r>
            <a:r>
              <a:rPr lang="ru-RU" sz="2800" dirty="0" smtClean="0"/>
              <a:t>пот, ц</a:t>
            </a:r>
            <a:r>
              <a:rPr lang="ru-RU" sz="2800" u="sng" dirty="0" smtClean="0"/>
              <a:t>и</a:t>
            </a:r>
            <a:r>
              <a:rPr lang="ru-RU" sz="2800" dirty="0" smtClean="0"/>
              <a:t>фра.</a:t>
            </a:r>
          </a:p>
          <a:p>
            <a:r>
              <a:rPr lang="ru-RU" sz="2800" dirty="0" smtClean="0"/>
              <a:t>Согласный в конце слов – сторо</a:t>
            </a:r>
            <a:r>
              <a:rPr lang="ru-RU" sz="2800" u="sng" dirty="0" smtClean="0"/>
              <a:t>ж</a:t>
            </a:r>
            <a:r>
              <a:rPr lang="ru-RU" sz="2800" dirty="0" smtClean="0"/>
              <a:t>, моро</a:t>
            </a:r>
            <a:r>
              <a:rPr lang="ru-RU" sz="2800" u="sng" dirty="0" smtClean="0"/>
              <a:t>з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Стечение согласных – со</a:t>
            </a:r>
            <a:r>
              <a:rPr lang="ru-RU" sz="2800" u="sng" dirty="0" smtClean="0"/>
              <a:t>лн</a:t>
            </a:r>
            <a:r>
              <a:rPr lang="ru-RU" sz="2800" dirty="0" smtClean="0"/>
              <a:t>це, гру</a:t>
            </a:r>
            <a:r>
              <a:rPr lang="ru-RU" sz="2800" u="sng" dirty="0" smtClean="0"/>
              <a:t>ст</a:t>
            </a:r>
            <a:r>
              <a:rPr lang="ru-RU" sz="2800" dirty="0" smtClean="0"/>
              <a:t>ный.</a:t>
            </a:r>
          </a:p>
        </p:txBody>
      </p:sp>
    </p:spTree>
    <p:extLst>
      <p:ext uri="{BB962C8B-B14F-4D97-AF65-F5344CB8AC3E}">
        <p14:creationId xmlns:p14="http://schemas.microsoft.com/office/powerpoint/2010/main" val="670040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Орфограммы могут быть:</a:t>
            </a:r>
          </a:p>
          <a:p>
            <a:r>
              <a:rPr lang="ru-RU" sz="2800" dirty="0" smtClean="0"/>
              <a:t>В приставке - подписать.</a:t>
            </a:r>
          </a:p>
          <a:p>
            <a:r>
              <a:rPr lang="ru-RU" sz="2800" dirty="0" smtClean="0"/>
              <a:t>В корне – роса, пруд.</a:t>
            </a:r>
          </a:p>
          <a:p>
            <a:r>
              <a:rPr lang="ru-RU" sz="2800" dirty="0" smtClean="0"/>
              <a:t>В суффиксе – котик.</a:t>
            </a:r>
          </a:p>
          <a:p>
            <a:r>
              <a:rPr lang="ru-RU" sz="2800" dirty="0" smtClean="0"/>
              <a:t>В окончании – на горке, в синем небе.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137562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417572"/>
          </a:xfrm>
        </p:spPr>
        <p:txBody>
          <a:bodyPr/>
          <a:lstStyle/>
          <a:p>
            <a:r>
              <a:rPr lang="ru-RU" sz="2000" dirty="0" smtClean="0"/>
              <a:t>Упр. 25. Спишите, подчеркивая орфограммы одной чертой, т.е. написания не по произношению.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Дома, дуб, сказка, столы;</a:t>
            </a:r>
            <a:br>
              <a:rPr lang="ru-RU" sz="2000" dirty="0" smtClean="0"/>
            </a:br>
            <a:r>
              <a:rPr lang="ru-RU" sz="2000" dirty="0" smtClean="0"/>
              <a:t>Трава, висел, лесок, лиса, топор, тянул, часы, вечером, широко, звездный.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Упр. 26.Запишите под диктовку в два столбика: слева – с опознавательным признаком «гласные без ударения», справа – «гласные после шипящих и ц».</a:t>
            </a:r>
            <a:br>
              <a:rPr lang="ru-RU" sz="2000" dirty="0" smtClean="0"/>
            </a:br>
            <a:r>
              <a:rPr lang="ru-RU" sz="2000" dirty="0" smtClean="0"/>
              <a:t>Чулок, роса, цирк, весна, часы, ледовый, щука, катить, циркуль, листок.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82726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601148"/>
          </a:xfrm>
        </p:spPr>
        <p:txBody>
          <a:bodyPr/>
          <a:lstStyle/>
          <a:p>
            <a:pPr algn="ctr"/>
            <a:r>
              <a:rPr lang="ru-RU" sz="2000" dirty="0" smtClean="0"/>
              <a:t>Безударные гласные корня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проверяемые                               непроверяемые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Бананы, апельсины, картофель, капуста, издалека, вблизи, бинокль, перила, мириться, показаться, мандарины, развеваться, деревянный, разгадать, водянистый, языковой, человеческий, отличиться, течение.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059832" y="162880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860032" y="1628800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30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125113" cy="2105204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r>
              <a:rPr lang="ru-RU" dirty="0" smtClean="0"/>
              <a:t>№ 27, 28.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280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35</TotalTime>
  <Words>199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Орфограмма</vt:lpstr>
      <vt:lpstr>Орфограмма  - правильное написание, правильная запись.</vt:lpstr>
      <vt:lpstr>Презентация PowerPoint</vt:lpstr>
      <vt:lpstr>Презентация PowerPoint</vt:lpstr>
      <vt:lpstr>Презентация PowerPoint</vt:lpstr>
      <vt:lpstr>Презентация PowerPoint</vt:lpstr>
      <vt:lpstr>Упр. 25. Спишите, подчеркивая орфограммы одной чертой, т.е. написания не по произношению.  Дома, дуб, сказка, столы; Трава, висел, лесок, лиса, топор, тянул, часы, вечером, широко, звездный.  Упр. 26.Запишите под диктовку в два столбика: слева – с опознавательным признаком «гласные без ударения», справа – «гласные после шипящих и ц». Чулок, роса, цирк, весна, часы, ледовый, щука, катить, циркуль, листок.</vt:lpstr>
      <vt:lpstr>Безударные гласные корня    проверяемые                               непроверяемые</vt:lpstr>
      <vt:lpstr>Домашнее задание № 27, 28.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Орфограмма</dc:title>
  <dc:creator>user</dc:creator>
  <cp:lastModifiedBy>user</cp:lastModifiedBy>
  <cp:revision>4</cp:revision>
  <dcterms:created xsi:type="dcterms:W3CDTF">2014-09-07T14:24:48Z</dcterms:created>
  <dcterms:modified xsi:type="dcterms:W3CDTF">2014-09-07T14:59:59Z</dcterms:modified>
</cp:coreProperties>
</file>