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71" r:id="rId9"/>
    <p:sldId id="267" r:id="rId10"/>
    <p:sldId id="268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0" y="381001"/>
            <a:ext cx="214282" cy="24050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336676" cy="1428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2967335"/>
            <a:ext cx="87868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«Предложения с  обращениями»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70958" y="571480"/>
            <a:ext cx="48020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Урок  по теме: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6" name="Рисунок 15" descr="\\Tmrgserver\off2000\d2\PFiles\MSOffice\Clipart\homeanim\AG00317_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124573" y="3786189"/>
            <a:ext cx="3019425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Схемы постановки знаков препинания при обращении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[О, – =]. </a:t>
            </a:r>
          </a:p>
          <a:p>
            <a:r>
              <a:rPr lang="ru-RU" sz="5400" dirty="0" smtClean="0"/>
              <a:t>[О! – =].</a:t>
            </a:r>
          </a:p>
          <a:p>
            <a:r>
              <a:rPr lang="ru-RU" sz="5400" dirty="0" smtClean="0"/>
              <a:t> [ – = ,О, …].</a:t>
            </a:r>
          </a:p>
          <a:p>
            <a:r>
              <a:rPr lang="ru-RU" sz="5400" dirty="0" smtClean="0"/>
              <a:t> [ – = ,О].</a:t>
            </a:r>
            <a:endParaRPr lang="ru-RU" sz="5400" dirty="0"/>
          </a:p>
        </p:txBody>
      </p:sp>
      <p:pic>
        <p:nvPicPr>
          <p:cNvPr id="5" name="Picture 1029" descr="\\Tmrgserver\off2000\d2\PFiles\MSOffice\Clipart\homeanim\AG00315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214818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Проверочная работа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1.Ты, царица, спору нет, ты на свете всех милее, всех румяней и белее.</a:t>
            </a:r>
          </a:p>
          <a:p>
            <a:r>
              <a:rPr lang="ru-RU" dirty="0" smtClean="0"/>
              <a:t> (А.С. Пушкин)</a:t>
            </a:r>
          </a:p>
          <a:p>
            <a:r>
              <a:rPr lang="ru-RU" dirty="0" smtClean="0"/>
              <a:t> 2.Кажется, ему Татьяна нравится? </a:t>
            </a:r>
          </a:p>
          <a:p>
            <a:r>
              <a:rPr lang="ru-RU" dirty="0" smtClean="0"/>
              <a:t>(И.С. Тургенев)</a:t>
            </a:r>
          </a:p>
          <a:p>
            <a:r>
              <a:rPr lang="ru-RU" dirty="0" smtClean="0"/>
              <a:t> 3.Муму, </a:t>
            </a:r>
            <a:r>
              <a:rPr lang="ru-RU" dirty="0" err="1" smtClean="0"/>
              <a:t>Муму</a:t>
            </a:r>
            <a:r>
              <a:rPr lang="ru-RU" dirty="0" smtClean="0"/>
              <a:t>, подойди же ко мне, подойди к барыне... (и.С. Тургенев).</a:t>
            </a:r>
          </a:p>
          <a:p>
            <a:r>
              <a:rPr lang="ru-RU" dirty="0" smtClean="0"/>
              <a:t>4.Кушай яблочко, мой свет, благодарствуй за обед. (А. С. Пушкин).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Итоги урока: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Обращение – это слово (или словосочетание), называющее того, ________________________________________. </a:t>
            </a:r>
          </a:p>
          <a:p>
            <a:pPr lvl="0"/>
            <a:r>
              <a:rPr lang="ru-RU" dirty="0" smtClean="0"/>
              <a:t>В устной речи обращение выделяется _______________________________________________________________,</a:t>
            </a:r>
          </a:p>
          <a:p>
            <a:pPr lvl="0"/>
            <a:r>
              <a:rPr lang="ru-RU" dirty="0" smtClean="0"/>
              <a:t>а в письменной _______________________________________________________________. </a:t>
            </a:r>
          </a:p>
          <a:p>
            <a:pPr lvl="0"/>
            <a:r>
              <a:rPr lang="ru-RU" dirty="0" smtClean="0"/>
              <a:t>Обращение не является _____________________________________________________________. </a:t>
            </a:r>
          </a:p>
          <a:p>
            <a:pPr lvl="0"/>
            <a:r>
              <a:rPr lang="ru-RU" dirty="0" smtClean="0"/>
              <a:t>Слова </a:t>
            </a:r>
            <a:r>
              <a:rPr lang="ru-RU" i="1" dirty="0" smtClean="0"/>
              <a:t>ты </a:t>
            </a:r>
            <a:r>
              <a:rPr lang="ru-RU" dirty="0" smtClean="0"/>
              <a:t>и </a:t>
            </a:r>
            <a:r>
              <a:rPr lang="ru-RU" i="1" dirty="0" smtClean="0"/>
              <a:t>вы _____________________________________________________________.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Если обращение произносится с особым чувством, то после него на письме ставится _________________________.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Упражнение 212, составить 5 предложений с разными обращениями, адресованными одному лицу.</a:t>
            </a:r>
          </a:p>
          <a:p>
            <a:pPr>
              <a:buNone/>
            </a:pPr>
            <a:r>
              <a:rPr lang="ru-RU" dirty="0" smtClean="0"/>
              <a:t>               </a:t>
            </a:r>
            <a:r>
              <a:rPr lang="ru-RU" dirty="0" smtClean="0">
                <a:solidFill>
                  <a:srgbClr val="FF0000"/>
                </a:solidFill>
              </a:rPr>
              <a:t>Спасибо всем за работу!</a:t>
            </a:r>
          </a:p>
          <a:p>
            <a:endParaRPr lang="ru-RU" dirty="0"/>
          </a:p>
        </p:txBody>
      </p:sp>
      <p:pic>
        <p:nvPicPr>
          <p:cNvPr id="4" name="Picture 10" descr="\\Tmrgserver\off2000\d2\PFiles\MSOffice\Clipart\standard\stddir2\BS01197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571875"/>
            <a:ext cx="3429012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Отметить утверждения 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58246" cy="4857784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2000" dirty="0" smtClean="0">
                <a:solidFill>
                  <a:srgbClr val="333399"/>
                </a:solidFill>
              </a:rPr>
              <a:t>1.Однородные члены предложения отвечают на один и тот же вопрос.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2.Однородные члены относятся к разным членам предложения.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3.Однородные члены предложения не зависят друг от друга.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4.Однородными могут быть только главные члены предложения.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5Между однородными членами предложения запятая ставится, если они не соединены союзами. 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6.Между однородными членами запятая не ставится, если они соединены союзами а, но. 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7.Между однородными членами запятая не ставится, если союз И соединяет два члена предложения. 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accent6">
                    <a:lumMod val="25000"/>
                  </a:schemeClr>
                </a:solidFill>
              </a:rPr>
              <a:t>8.При однородных членах могут быть обобщающие слова. </a:t>
            </a:r>
          </a:p>
          <a:p>
            <a:pPr marL="514350" indent="-51435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9.После обобщающих слов перед однородными ставится двоеточие.</a:t>
            </a: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Проверь себя!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928803"/>
            <a:ext cx="64294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Код ответов:</a:t>
            </a:r>
          </a:p>
          <a:p>
            <a:pPr algn="ctr"/>
            <a:endParaRPr lang="ru-RU" sz="5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1,3,5,7,8,9.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5" name="Содержимое 4" descr="\\Tmrgserver\off2000\d2\PFiles\MSOffice\Clipart\homeanim\BD13656_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990414">
            <a:off x="4009894" y="4411346"/>
            <a:ext cx="2210346" cy="220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 каком предложении есть ошибка в знаках препинания?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.Ветер поднимал с земли листья, мелкий мусор.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ru-RU" dirty="0" smtClean="0"/>
              <a:t>.Ребячьи голоса звучат звонко, и радостно. 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r>
              <a:rPr lang="ru-RU" dirty="0" smtClean="0"/>
              <a:t>.Ветер по морю гуляет и кораблик подгоняет.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</a:t>
            </a:r>
            <a:r>
              <a:rPr lang="ru-RU" dirty="0" smtClean="0"/>
              <a:t>.Река широкая, но мелкая.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Тема: «Предложения с обращениями»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 урока:</a:t>
            </a:r>
          </a:p>
          <a:p>
            <a:pPr lvl="0"/>
            <a:r>
              <a:rPr lang="ru-RU" dirty="0" smtClean="0"/>
              <a:t>Знать об использовании обращения в речи.</a:t>
            </a:r>
          </a:p>
          <a:p>
            <a:pPr lvl="0"/>
            <a:r>
              <a:rPr lang="ru-RU" dirty="0" smtClean="0"/>
              <a:t>Уметь:</a:t>
            </a:r>
          </a:p>
          <a:p>
            <a:pPr lvl="0"/>
            <a:r>
              <a:rPr lang="ru-RU" dirty="0" smtClean="0"/>
              <a:t> находить обращение в предложении; </a:t>
            </a:r>
          </a:p>
          <a:p>
            <a:pPr lvl="0"/>
            <a:r>
              <a:rPr lang="ru-RU" dirty="0" smtClean="0"/>
              <a:t>  отличать подлежащее от обращения; </a:t>
            </a:r>
          </a:p>
          <a:p>
            <a:pPr lvl="0"/>
            <a:r>
              <a:rPr lang="ru-RU" dirty="0" smtClean="0"/>
              <a:t>расставлять  знаки препинания при обращении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Какими чувствами окрашены обращения в данных примерах?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Свет мой, зеркальце! Скажи,</a:t>
            </a:r>
            <a:br>
              <a:rPr lang="ru-RU" dirty="0" smtClean="0"/>
            </a:br>
            <a:r>
              <a:rPr lang="ru-RU" dirty="0" smtClean="0"/>
              <a:t>Да всю правду доложи… </a:t>
            </a:r>
          </a:p>
          <a:p>
            <a:pPr lvl="0"/>
            <a:r>
              <a:rPr lang="ru-RU" dirty="0" smtClean="0"/>
              <a:t>Ах ты, мерзкое стекло!</a:t>
            </a:r>
            <a:br>
              <a:rPr lang="ru-RU" dirty="0" smtClean="0"/>
            </a:br>
            <a:r>
              <a:rPr lang="ru-RU" dirty="0" smtClean="0"/>
              <a:t>Это врешь ты мне назло. </a:t>
            </a:r>
          </a:p>
          <a:p>
            <a:pPr lvl="0"/>
            <a:r>
              <a:rPr lang="ru-RU" dirty="0" smtClean="0"/>
              <a:t>Дурачина ты, простофиля!</a:t>
            </a:r>
            <a:br>
              <a:rPr lang="ru-RU" dirty="0" smtClean="0"/>
            </a:br>
            <a:r>
              <a:rPr lang="ru-RU" dirty="0" smtClean="0"/>
              <a:t>Выпросил, дурачина, корыто! </a:t>
            </a:r>
          </a:p>
          <a:p>
            <a:pPr lvl="0"/>
            <a:r>
              <a:rPr lang="ru-RU" dirty="0" smtClean="0"/>
              <a:t>Смилуйся, государыня рыбка:</a:t>
            </a:r>
            <a:br>
              <a:rPr lang="ru-RU" dirty="0" smtClean="0"/>
            </a:br>
            <a:r>
              <a:rPr lang="ru-RU" dirty="0" smtClean="0"/>
              <a:t>Еще пуще старуха бранится…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6752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Укажите отличия в предложениях. Выделите грамматические основы.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Готовятся к новому урожаю селяне.</a:t>
            </a:r>
          </a:p>
          <a:p>
            <a:r>
              <a:rPr lang="ru-RU" dirty="0" smtClean="0"/>
              <a:t>Селяне, готовьтесь к новому урожаю!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Работа по учебнику.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Упражнение 210.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6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214686"/>
            <a:ext cx="359729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1.Балдушка, погоди ты морщить море…</a:t>
            </a:r>
            <a:br>
              <a:rPr lang="ru-RU" dirty="0" smtClean="0"/>
            </a:br>
            <a:r>
              <a:rPr lang="ru-RU" dirty="0" smtClean="0"/>
              <a:t>2.Свет наш солнышко! Ты ходишь </a:t>
            </a:r>
          </a:p>
          <a:p>
            <a:pPr lvl="0"/>
            <a:r>
              <a:rPr lang="ru-RU" dirty="0" smtClean="0"/>
              <a:t>Круглый год по небу…</a:t>
            </a:r>
            <a:br>
              <a:rPr lang="ru-RU" dirty="0" smtClean="0"/>
            </a:br>
            <a:r>
              <a:rPr lang="ru-RU" dirty="0" smtClean="0"/>
              <a:t>3. А </a:t>
            </a:r>
            <a:r>
              <a:rPr lang="ru-RU" dirty="0" err="1" smtClean="0"/>
              <a:t>Балда</a:t>
            </a:r>
            <a:r>
              <a:rPr lang="ru-RU" dirty="0" smtClean="0"/>
              <a:t> приговаривал с укоризной: </a:t>
            </a:r>
          </a:p>
          <a:p>
            <a:pPr lvl="0"/>
            <a:r>
              <a:rPr lang="ru-RU" dirty="0" smtClean="0"/>
              <a:t>“Не гонялся бы ты, поп, за дешевизной”. </a:t>
            </a:r>
          </a:p>
          <a:p>
            <a:pPr lvl="0"/>
            <a:r>
              <a:rPr lang="ru-RU" dirty="0" smtClean="0"/>
              <a:t>4.Не губи меня, девица!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259</TotalTime>
  <Words>424</Words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  </vt:lpstr>
      <vt:lpstr>Отметить утверждения :</vt:lpstr>
      <vt:lpstr>Проверь себя!</vt:lpstr>
      <vt:lpstr>В каком предложении есть ошибка в знаках препинания?</vt:lpstr>
      <vt:lpstr>Тема: «Предложения с обращениями»</vt:lpstr>
      <vt:lpstr>Какими чувствами окрашены обращения в данных примерах?</vt:lpstr>
      <vt:lpstr>Укажите отличия в предложениях. Выделите грамматические основы.</vt:lpstr>
      <vt:lpstr> Работа по учебнику.</vt:lpstr>
      <vt:lpstr>Слайд 9</vt:lpstr>
      <vt:lpstr>Схемы постановки знаков препинания при обращении</vt:lpstr>
      <vt:lpstr>Проверочная работа </vt:lpstr>
      <vt:lpstr>Итоги урока: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урока:   «Предложения с обращениями»,</dc:title>
  <cp:lastModifiedBy>USER</cp:lastModifiedBy>
  <cp:revision>30</cp:revision>
  <dcterms:modified xsi:type="dcterms:W3CDTF">2012-10-28T17:06:34Z</dcterms:modified>
</cp:coreProperties>
</file>