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96227-6F7A-4ADE-8E93-D403A23FA23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AB4-B6C5-4846-8A70-17FD19EB0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96227-6F7A-4ADE-8E93-D403A23FA23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AB4-B6C5-4846-8A70-17FD19EB0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96227-6F7A-4ADE-8E93-D403A23FA23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AB4-B6C5-4846-8A70-17FD19EB0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96227-6F7A-4ADE-8E93-D403A23FA23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AB4-B6C5-4846-8A70-17FD19EB0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96227-6F7A-4ADE-8E93-D403A23FA23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AB4-B6C5-4846-8A70-17FD19EB0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96227-6F7A-4ADE-8E93-D403A23FA23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AB4-B6C5-4846-8A70-17FD19EB0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96227-6F7A-4ADE-8E93-D403A23FA23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AB4-B6C5-4846-8A70-17FD19EB0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96227-6F7A-4ADE-8E93-D403A23FA23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AB4-B6C5-4846-8A70-17FD19EB0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96227-6F7A-4ADE-8E93-D403A23FA23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AB4-B6C5-4846-8A70-17FD19EB0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96227-6F7A-4ADE-8E93-D403A23FA23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AB4-B6C5-4846-8A70-17FD19EB0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96227-6F7A-4ADE-8E93-D403A23FA23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AB4-B6C5-4846-8A70-17FD19EB0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FF96227-6F7A-4ADE-8E93-D403A23FA23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A7F1AB4-B6C5-4846-8A70-17FD19EB0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L:\&#1053;&#1086;&#1074;&#1099;&#1081;%20&#1092;&#1080;&#1083;&#1100;&#1084;%20muvee%20003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/>
              <a:t>Холмы, перелески</a:t>
            </a:r>
            <a:r>
              <a:rPr lang="ru-RU" dirty="0" smtClean="0"/>
              <a:t> 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51244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Холмы, перелески,</a:t>
            </a:r>
          </a:p>
          <a:p>
            <a:r>
              <a:rPr lang="ru-RU" sz="2000" dirty="0" smtClean="0"/>
              <a:t>Луга и поля –</a:t>
            </a:r>
          </a:p>
          <a:p>
            <a:r>
              <a:rPr lang="ru-RU" sz="2000" dirty="0" smtClean="0"/>
              <a:t>Родная, зелёная наша земля.</a:t>
            </a:r>
          </a:p>
          <a:p>
            <a:r>
              <a:rPr lang="ru-RU" sz="2000" dirty="0" smtClean="0"/>
              <a:t>Земля, </a:t>
            </a:r>
            <a:r>
              <a:rPr lang="ru-RU" sz="2000" dirty="0" smtClean="0"/>
              <a:t> </a:t>
            </a:r>
            <a:r>
              <a:rPr lang="ru-RU" sz="2000" dirty="0" smtClean="0"/>
              <a:t>где я сделал</a:t>
            </a:r>
          </a:p>
          <a:p>
            <a:r>
              <a:rPr lang="ru-RU" sz="2000" dirty="0" smtClean="0"/>
              <a:t>Свой первый шажок,</a:t>
            </a:r>
          </a:p>
          <a:p>
            <a:r>
              <a:rPr lang="ru-RU" sz="2000" dirty="0" smtClean="0"/>
              <a:t>Где вышел когда-то</a:t>
            </a:r>
          </a:p>
          <a:p>
            <a:r>
              <a:rPr lang="ru-RU" sz="2000" dirty="0" smtClean="0"/>
              <a:t>К  развилке дорог.</a:t>
            </a:r>
          </a:p>
          <a:p>
            <a:r>
              <a:rPr lang="ru-RU" sz="2000" dirty="0" smtClean="0"/>
              <a:t>И понял, что это</a:t>
            </a:r>
          </a:p>
          <a:p>
            <a:r>
              <a:rPr lang="ru-RU" sz="2000" dirty="0" smtClean="0"/>
              <a:t>Раздолье полей –</a:t>
            </a:r>
          </a:p>
          <a:p>
            <a:r>
              <a:rPr lang="ru-RU" sz="2000" dirty="0" smtClean="0"/>
              <a:t>Частица великой</a:t>
            </a:r>
          </a:p>
          <a:p>
            <a:r>
              <a:rPr lang="ru-RU" sz="2000" dirty="0" smtClean="0"/>
              <a:t>Отчизны моей.</a:t>
            </a:r>
          </a:p>
          <a:p>
            <a:endParaRPr lang="ru-RU" sz="2000" dirty="0"/>
          </a:p>
          <a:p>
            <a:r>
              <a:rPr lang="ru-RU" sz="2000" dirty="0" smtClean="0"/>
              <a:t>Г. </a:t>
            </a:r>
            <a:r>
              <a:rPr lang="ru-RU" sz="2000" dirty="0" err="1" smtClean="0"/>
              <a:t>Ладонщиков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" name="Содержимое 8" descr="Изображение 3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7215"/>
            <a:ext cx="4625975" cy="34705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Родник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5529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>Родина, родник и родничок.</a:t>
            </a:r>
          </a:p>
          <a:p>
            <a:r>
              <a:rPr lang="ru-RU" sz="1800" dirty="0" smtClean="0"/>
              <a:t>Не случайно корень «род» в словах.</a:t>
            </a:r>
          </a:p>
          <a:p>
            <a:r>
              <a:rPr lang="ru-RU" sz="1800" dirty="0" smtClean="0"/>
              <a:t>Хоть родник порою одинок,</a:t>
            </a:r>
          </a:p>
          <a:p>
            <a:r>
              <a:rPr lang="ru-RU" sz="1800" dirty="0" smtClean="0"/>
              <a:t>Раз родившись, он живёт в </a:t>
            </a:r>
            <a:r>
              <a:rPr lang="ru-RU" sz="1800" dirty="0" err="1" smtClean="0"/>
              <a:t>в</a:t>
            </a:r>
            <a:r>
              <a:rPr lang="ru-RU" sz="1800" dirty="0" smtClean="0"/>
              <a:t>…</a:t>
            </a:r>
            <a:r>
              <a:rPr lang="ru-RU" sz="1800" dirty="0" err="1" smtClean="0"/>
              <a:t>ках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Родина у каждого своя-</a:t>
            </a:r>
          </a:p>
          <a:p>
            <a:r>
              <a:rPr lang="ru-RU" sz="1800" dirty="0" smtClean="0"/>
              <a:t>Лес, поляна, горная тр…па.</a:t>
            </a:r>
          </a:p>
          <a:p>
            <a:r>
              <a:rPr lang="ru-RU" sz="1800" dirty="0" smtClean="0"/>
              <a:t>Благодарны роднику р…</a:t>
            </a:r>
            <a:r>
              <a:rPr lang="ru-RU" sz="1800" dirty="0" err="1" smtClean="0"/>
              <a:t>ка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Путник на привале у к…</a:t>
            </a:r>
            <a:r>
              <a:rPr lang="ru-RU" sz="1800" dirty="0" err="1" smtClean="0"/>
              <a:t>стра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Содержимое 4" descr="Рисунок2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4500594" cy="485778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Зимний лес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29190" y="1447802"/>
            <a:ext cx="3786214" cy="4206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smtClean="0"/>
              <a:t>Ранним утром лёгким </a:t>
            </a:r>
            <a:r>
              <a:rPr lang="ru-RU" sz="2000" dirty="0" err="1" smtClean="0"/>
              <a:t>морозц</a:t>
            </a:r>
            <a:r>
              <a:rPr lang="ru-RU" sz="2000" dirty="0" smtClean="0"/>
              <a:t>…м я иду в лес. В этот раз мне недолго пришлось любоваться громадами снежных </a:t>
            </a:r>
            <a:r>
              <a:rPr lang="ru-RU" sz="2000" dirty="0" err="1" smtClean="0"/>
              <a:t>дворц</a:t>
            </a:r>
            <a:r>
              <a:rPr lang="ru-RU" sz="2000" dirty="0" smtClean="0"/>
              <a:t>…в и слушать тишину леса. Следы </a:t>
            </a:r>
            <a:r>
              <a:rPr lang="ru-RU" sz="2000" dirty="0" err="1" smtClean="0"/>
              <a:t>зайц</a:t>
            </a:r>
            <a:r>
              <a:rPr lang="ru-RU" sz="2000" dirty="0" smtClean="0"/>
              <a:t>..в выходили из разных </a:t>
            </a:r>
            <a:r>
              <a:rPr lang="ru-RU" sz="2000" dirty="0" err="1" smtClean="0"/>
              <a:t>конц</a:t>
            </a:r>
            <a:r>
              <a:rPr lang="ru-RU" sz="2000" dirty="0" smtClean="0"/>
              <a:t>…в леса. Длинной верениц…</a:t>
            </a:r>
            <a:r>
              <a:rPr lang="ru-RU" sz="2000" dirty="0" err="1" smtClean="0"/>
              <a:t>й</a:t>
            </a:r>
            <a:r>
              <a:rPr lang="ru-RU" sz="2000" dirty="0" smtClean="0"/>
              <a:t> тянулись они по сугробам.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М. Пришвин.</a:t>
            </a:r>
            <a:endParaRPr lang="ru-RU" sz="2000" dirty="0"/>
          </a:p>
        </p:txBody>
      </p:sp>
      <p:pic>
        <p:nvPicPr>
          <p:cNvPr id="11" name="Содержимое 10" descr="PICT13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02818" y="930275"/>
            <a:ext cx="3544339" cy="4724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Новый фильм muvee 003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988" y="107157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533400"/>
            <a:ext cx="372427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Певец  Мещёрского края (1873-1954)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6314" y="1447802"/>
            <a:ext cx="3724333" cy="44815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smtClean="0"/>
              <a:t>Детство и юность  Пришвина прошли в средней полос… Росси… Его семья жила в усадьб… около </a:t>
            </a:r>
            <a:r>
              <a:rPr lang="ru-RU" sz="2000" dirty="0" err="1" smtClean="0"/>
              <a:t>деревн</a:t>
            </a:r>
            <a:r>
              <a:rPr lang="ru-RU" sz="2000" dirty="0" smtClean="0"/>
              <a:t>… Здесь от </a:t>
            </a:r>
            <a:r>
              <a:rPr lang="ru-RU" sz="2000" dirty="0" err="1" smtClean="0"/>
              <a:t>деревн</a:t>
            </a:r>
            <a:r>
              <a:rPr lang="ru-RU" sz="2000" dirty="0" smtClean="0"/>
              <a:t>… к </a:t>
            </a:r>
            <a:r>
              <a:rPr lang="ru-RU" sz="2000" dirty="0" err="1" smtClean="0"/>
              <a:t>деревн</a:t>
            </a:r>
            <a:r>
              <a:rPr lang="ru-RU" sz="2000" dirty="0" smtClean="0"/>
              <a:t>… тянутся леса, поля и огороды с чудесными р…</a:t>
            </a:r>
            <a:r>
              <a:rPr lang="ru-RU" sz="2000" dirty="0" err="1" smtClean="0"/>
              <a:t>стениями</a:t>
            </a:r>
            <a:r>
              <a:rPr lang="ru-RU" sz="2000" dirty="0" smtClean="0"/>
              <a:t>. Пришвин побывал на Урал…, в </a:t>
            </a:r>
            <a:r>
              <a:rPr lang="ru-RU" sz="2000" dirty="0" err="1" smtClean="0"/>
              <a:t>Сибир</a:t>
            </a:r>
            <a:r>
              <a:rPr lang="ru-RU" sz="2000" dirty="0" smtClean="0"/>
              <a:t>…, </a:t>
            </a:r>
            <a:r>
              <a:rPr lang="ru-RU" sz="2000" dirty="0" err="1" smtClean="0"/>
              <a:t>в</a:t>
            </a:r>
            <a:r>
              <a:rPr lang="ru-RU" sz="2000" dirty="0" smtClean="0"/>
              <a:t> Карели...</a:t>
            </a:r>
            <a:endParaRPr lang="ru-RU" sz="2000" dirty="0"/>
          </a:p>
        </p:txBody>
      </p:sp>
      <p:pic>
        <p:nvPicPr>
          <p:cNvPr id="5" name="Содержимое 4" descr="719020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0660" y="930275"/>
            <a:ext cx="3108655" cy="4724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чём рассказала карта.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0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4929222" cy="514353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Допиши пословицу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4" y="1447802"/>
            <a:ext cx="3367143" cy="4206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На чужой стороне и весна не…. </a:t>
            </a:r>
          </a:p>
          <a:p>
            <a:r>
              <a:rPr lang="ru-RU" sz="2400" dirty="0" smtClean="0"/>
              <a:t>Родная земля – мать, а чужая - ……</a:t>
            </a:r>
          </a:p>
          <a:p>
            <a:r>
              <a:rPr lang="ru-RU" sz="2400" dirty="0" smtClean="0"/>
              <a:t>Своя земля и в горести….</a:t>
            </a:r>
          </a:p>
          <a:p>
            <a:r>
              <a:rPr lang="ru-RU" sz="2400" dirty="0" smtClean="0"/>
              <a:t>С родной земли – умри, …</a:t>
            </a:r>
            <a:endParaRPr lang="ru-RU" sz="2400" dirty="0"/>
          </a:p>
        </p:txBody>
      </p:sp>
      <p:pic>
        <p:nvPicPr>
          <p:cNvPr id="5" name="Содержимое 4" descr="274982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1" y="1752025"/>
            <a:ext cx="4310066" cy="308089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111</TotalTime>
  <Words>238</Words>
  <Application>Microsoft Office PowerPoint</Application>
  <PresentationFormat>Экран (4:3)</PresentationFormat>
  <Paragraphs>35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Холмы, перелески .</vt:lpstr>
      <vt:lpstr>Родник</vt:lpstr>
      <vt:lpstr>Зимний лес</vt:lpstr>
      <vt:lpstr>Слайд 4</vt:lpstr>
      <vt:lpstr>Певец  Мещёрского края (1873-1954) </vt:lpstr>
      <vt:lpstr>О чём рассказала карта.</vt:lpstr>
      <vt:lpstr>Допиши пословицу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Холмы, перелески .</dc:title>
  <dc:creator>Андрюха</dc:creator>
  <cp:lastModifiedBy>Андрей</cp:lastModifiedBy>
  <cp:revision>16</cp:revision>
  <dcterms:created xsi:type="dcterms:W3CDTF">2012-02-03T12:29:11Z</dcterms:created>
  <dcterms:modified xsi:type="dcterms:W3CDTF">2012-02-15T10:50:58Z</dcterms:modified>
</cp:coreProperties>
</file>