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59DF-8B3B-488E-B273-AFA39A87D0FC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B16B73E-A342-4A30-85DD-D7B3488601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59DF-8B3B-488E-B273-AFA39A87D0FC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6B73E-A342-4A30-85DD-D7B348860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59DF-8B3B-488E-B273-AFA39A87D0FC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6B73E-A342-4A30-85DD-D7B348860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59DF-8B3B-488E-B273-AFA39A87D0FC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6B73E-A342-4A30-85DD-D7B3488601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59DF-8B3B-488E-B273-AFA39A87D0FC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B16B73E-A342-4A30-85DD-D7B348860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59DF-8B3B-488E-B273-AFA39A87D0FC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6B73E-A342-4A30-85DD-D7B3488601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59DF-8B3B-488E-B273-AFA39A87D0FC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6B73E-A342-4A30-85DD-D7B3488601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59DF-8B3B-488E-B273-AFA39A87D0FC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6B73E-A342-4A30-85DD-D7B348860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59DF-8B3B-488E-B273-AFA39A87D0FC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6B73E-A342-4A30-85DD-D7B348860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59DF-8B3B-488E-B273-AFA39A87D0FC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6B73E-A342-4A30-85DD-D7B3488601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59DF-8B3B-488E-B273-AFA39A87D0FC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B16B73E-A342-4A30-85DD-D7B3488601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F1559DF-8B3B-488E-B273-AFA39A87D0FC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B16B73E-A342-4A30-85DD-D7B348860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Старинные русские меры длины в пословицах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Устаревшие слова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5786454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Автор-составитель </a:t>
            </a:r>
            <a:r>
              <a:rPr lang="ru-RU" dirty="0" err="1" smtClean="0"/>
              <a:t>Андреянова</a:t>
            </a:r>
            <a:r>
              <a:rPr lang="ru-RU" dirty="0" smtClean="0"/>
              <a:t> И. Э., учитель русского языка </a:t>
            </a:r>
            <a:r>
              <a:rPr lang="ru-RU" dirty="0" err="1" smtClean="0"/>
              <a:t>Карповской</a:t>
            </a:r>
            <a:r>
              <a:rPr lang="ru-RU" dirty="0" smtClean="0"/>
              <a:t> СОШ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Comic Sans MS" pitchFamily="66" charset="0"/>
              </a:rPr>
              <a:t>Семи пядей во лбу </a:t>
            </a:r>
            <a:r>
              <a:rPr lang="ru-RU" sz="2800" dirty="0" smtClean="0">
                <a:solidFill>
                  <a:schemeClr val="tx1"/>
                </a:solidFill>
                <a:latin typeface="Comic Sans MS" pitchFamily="66" charset="0"/>
              </a:rPr>
              <a:t>– о человеке, отличающемся обширными знаниями и умом.</a:t>
            </a:r>
            <a:endParaRPr lang="ru-RU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http://ic.pics.livejournal.com/iwan_durrak/29425755/10825/10825_ori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428736"/>
            <a:ext cx="7643866" cy="48577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mer.kakras.ru/img-mer/arshin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1500174"/>
            <a:ext cx="5000660" cy="45005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Comic Sans MS" pitchFamily="66" charset="0"/>
              </a:rPr>
              <a:t>Как аршин проглотил</a:t>
            </a:r>
            <a:r>
              <a:rPr lang="ru-RU" sz="2800" dirty="0" smtClean="0">
                <a:solidFill>
                  <a:schemeClr val="tx1"/>
                </a:solidFill>
                <a:latin typeface="Comic Sans MS" pitchFamily="66" charset="0"/>
              </a:rPr>
              <a:t>. О том, чьё положение туловища выглядит неестественно прямо</a:t>
            </a:r>
            <a:endParaRPr lang="ru-RU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5929330"/>
            <a:ext cx="36583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Comic Sans MS" pitchFamily="66" charset="0"/>
              </a:rPr>
              <a:t>71,12сантиметра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Comic Sans MS" pitchFamily="66" charset="0"/>
              </a:rPr>
              <a:t>Сам с ноготок, а борода с локоток</a:t>
            </a:r>
            <a:r>
              <a:rPr lang="ru-RU" sz="2800" b="1" dirty="0" smtClean="0">
                <a:solidFill>
                  <a:schemeClr val="tx1"/>
                </a:solidFill>
                <a:latin typeface="Comic Sans MS" pitchFamily="66" charset="0"/>
              </a:rPr>
              <a:t>. </a:t>
            </a:r>
            <a:br>
              <a:rPr lang="ru-RU" sz="2800" b="1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Comic Sans MS" pitchFamily="66" charset="0"/>
              </a:rPr>
              <a:t>О молодом, но умном человеке.</a:t>
            </a:r>
            <a:endParaRPr lang="ru-RU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026" name="Picture 2" descr="http://altfast.ru/uploads/posts/2011-05/1306756690_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1428736"/>
            <a:ext cx="2667002" cy="4462465"/>
          </a:xfrm>
          <a:prstGeom prst="rect">
            <a:avLst/>
          </a:prstGeom>
          <a:noFill/>
        </p:spPr>
      </p:pic>
      <p:pic>
        <p:nvPicPr>
          <p:cNvPr id="1028" name="Picture 4" descr="http://wiki.cadastre.ru/lib/exe/fetch.php?media=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286124"/>
            <a:ext cx="4391025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Comic Sans MS" pitchFamily="66" charset="0"/>
              </a:rPr>
              <a:t>От горшка два вершка.</a:t>
            </a:r>
            <a:r>
              <a:rPr lang="ru-RU" sz="2800" b="1" dirty="0" smtClean="0">
                <a:solidFill>
                  <a:schemeClr val="tx1"/>
                </a:solidFill>
                <a:latin typeface="Comic Sans MS" pitchFamily="66" charset="0"/>
              </a:rPr>
              <a:t> О маленьком, невысокого роста человеке</a:t>
            </a:r>
            <a:endParaRPr lang="ru-RU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7410" name="Picture 2" descr="http://www.pandia.ru/wp-content/uploads/2011/10/wpid-image001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357430"/>
            <a:ext cx="3643338" cy="328614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786314" y="5572140"/>
            <a:ext cx="33361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Comic Sans MS" pitchFamily="66" charset="0"/>
              </a:rPr>
              <a:t>4,5 сантиметра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Comic Sans MS" pitchFamily="66" charset="0"/>
              </a:rPr>
              <a:t>За семь вёрст киселя хлебать</a:t>
            </a:r>
            <a:r>
              <a:rPr lang="ru-RU" sz="2800" b="1" dirty="0" smtClean="0">
                <a:solidFill>
                  <a:schemeClr val="tx1"/>
                </a:solidFill>
                <a:latin typeface="Comic Sans MS" pitchFamily="66" charset="0"/>
              </a:rPr>
              <a:t>. Ехать далеко без достаточной причины </a:t>
            </a:r>
            <a:endParaRPr lang="ru-RU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8434" name="Picture 2" descr="http://www.svoykrug.com/Source/images/Sitnikov_48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000240"/>
            <a:ext cx="6929486" cy="43576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714348" y="1357298"/>
            <a:ext cx="28167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3600" b="1" dirty="0" smtClean="0"/>
              <a:t>1 066 метра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75</TotalTime>
  <Words>81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Устаревшие слова</vt:lpstr>
      <vt:lpstr>Семи пядей во лбу – о человеке, отличающемся обширными знаниями и умом.</vt:lpstr>
      <vt:lpstr>Как аршин проглотил. О том, чьё положение туловища выглядит неестественно прямо</vt:lpstr>
      <vt:lpstr>Сам с ноготок, а борода с локоток.  О молодом, но умном человеке.</vt:lpstr>
      <vt:lpstr>От горшка два вершка. О маленьком, невысокого роста человеке</vt:lpstr>
      <vt:lpstr>За семь вёрст киселя хлебать. Ехать далеко без достаточной причины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Устаревшие слова</dc:title>
  <dc:creator>Ирина</dc:creator>
  <cp:lastModifiedBy>Ирина</cp:lastModifiedBy>
  <cp:revision>10</cp:revision>
  <dcterms:created xsi:type="dcterms:W3CDTF">2013-01-31T07:56:46Z</dcterms:created>
  <dcterms:modified xsi:type="dcterms:W3CDTF">2014-01-07T11:28:31Z</dcterms:modified>
</cp:coreProperties>
</file>