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57" r:id="rId3"/>
    <p:sldId id="258" r:id="rId4"/>
    <p:sldId id="273" r:id="rId5"/>
    <p:sldId id="261" r:id="rId6"/>
    <p:sldId id="265" r:id="rId7"/>
    <p:sldId id="266" r:id="rId8"/>
    <p:sldId id="267" r:id="rId9"/>
    <p:sldId id="268" r:id="rId10"/>
    <p:sldId id="270" r:id="rId11"/>
    <p:sldId id="271" r:id="rId12"/>
    <p:sldId id="26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CC66"/>
    <a:srgbClr val="FF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24" autoAdjust="0"/>
  </p:normalViewPr>
  <p:slideViewPr>
    <p:cSldViewPr>
      <p:cViewPr>
        <p:scale>
          <a:sx n="80" d="100"/>
          <a:sy n="80" d="100"/>
        </p:scale>
        <p:origin x="-106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BCA7CD-B084-4B5F-B7C1-04D17FA65118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F7B92318-35EC-496A-BF03-CA50AEF4E3D6}">
      <dgm:prSet phldrT="[Текст]" custT="1"/>
      <dgm:spPr/>
      <dgm:t>
        <a:bodyPr/>
        <a:lstStyle/>
        <a:p>
          <a:r>
            <a:rPr lang="tt-RU" sz="5400" b="1" dirty="0" smtClean="0">
              <a:latin typeface="Times New Roman" pitchFamily="18" charset="0"/>
              <a:cs typeface="Times New Roman" pitchFamily="18" charset="0"/>
            </a:rPr>
            <a:t>аергыч</a:t>
          </a:r>
          <a:endParaRPr lang="ru-RU" sz="5400" b="1" dirty="0">
            <a:latin typeface="Times New Roman" pitchFamily="18" charset="0"/>
            <a:cs typeface="Times New Roman" pitchFamily="18" charset="0"/>
          </a:endParaRPr>
        </a:p>
      </dgm:t>
    </dgm:pt>
    <dgm:pt modelId="{2E40CBE7-0B39-4C7C-952D-8C5C0B3EC8BE}" type="parTrans" cxnId="{D1439637-D7C1-4D50-ACA2-38F2AF2F6B42}">
      <dgm:prSet/>
      <dgm:spPr/>
      <dgm:t>
        <a:bodyPr/>
        <a:lstStyle/>
        <a:p>
          <a:endParaRPr lang="ru-RU"/>
        </a:p>
      </dgm:t>
    </dgm:pt>
    <dgm:pt modelId="{62CC253C-EEC5-41F2-82C8-7E85A992C78F}" type="sibTrans" cxnId="{D1439637-D7C1-4D50-ACA2-38F2AF2F6B42}">
      <dgm:prSet/>
      <dgm:spPr/>
      <dgm:t>
        <a:bodyPr/>
        <a:lstStyle/>
        <a:p>
          <a:endParaRPr lang="ru-RU"/>
        </a:p>
      </dgm:t>
    </dgm:pt>
    <dgm:pt modelId="{5FEADEF1-1472-4E21-BCAD-16FBAE527FCA}">
      <dgm:prSet phldrT="[Текст]" custT="1"/>
      <dgm:spPr/>
      <dgm:t>
        <a:bodyPr/>
        <a:lstStyle/>
        <a:p>
          <a:r>
            <a:rPr lang="tt-RU" sz="4800" b="1" dirty="0" smtClean="0">
              <a:latin typeface="Times New Roman" pitchFamily="18" charset="0"/>
              <a:cs typeface="Times New Roman" pitchFamily="18" charset="0"/>
            </a:rPr>
            <a:t>тәмамлык</a:t>
          </a:r>
          <a:endParaRPr lang="ru-RU" sz="4800" b="1" dirty="0">
            <a:latin typeface="Times New Roman" pitchFamily="18" charset="0"/>
            <a:cs typeface="Times New Roman" pitchFamily="18" charset="0"/>
          </a:endParaRPr>
        </a:p>
      </dgm:t>
    </dgm:pt>
    <dgm:pt modelId="{1F236C2E-A299-469F-909D-1342368ED615}" type="parTrans" cxnId="{C63032C4-5E12-48E8-B403-E88B84307E57}">
      <dgm:prSet/>
      <dgm:spPr/>
      <dgm:t>
        <a:bodyPr/>
        <a:lstStyle/>
        <a:p>
          <a:endParaRPr lang="ru-RU"/>
        </a:p>
      </dgm:t>
    </dgm:pt>
    <dgm:pt modelId="{5DA64DAB-8BC1-4317-834E-82C1FD3CA565}" type="sibTrans" cxnId="{C63032C4-5E12-48E8-B403-E88B84307E57}">
      <dgm:prSet/>
      <dgm:spPr/>
      <dgm:t>
        <a:bodyPr/>
        <a:lstStyle/>
        <a:p>
          <a:endParaRPr lang="ru-RU"/>
        </a:p>
      </dgm:t>
    </dgm:pt>
    <dgm:pt modelId="{D63B7942-9035-47F6-8361-890151ED5787}">
      <dgm:prSet phldrT="[Текст]"/>
      <dgm:spPr/>
      <dgm:t>
        <a:bodyPr/>
        <a:lstStyle/>
        <a:p>
          <a:r>
            <a:rPr lang="tt-RU" b="1" dirty="0" smtClean="0">
              <a:latin typeface="Times New Roman" pitchFamily="18" charset="0"/>
              <a:cs typeface="Times New Roman" pitchFamily="18" charset="0"/>
            </a:rPr>
            <a:t>хәл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1A134B1-6727-4440-8B3F-B07E2EEE3289}" type="parTrans" cxnId="{BEFD9B95-8429-4213-8381-8B4BB5B0AD93}">
      <dgm:prSet/>
      <dgm:spPr/>
      <dgm:t>
        <a:bodyPr/>
        <a:lstStyle/>
        <a:p>
          <a:endParaRPr lang="ru-RU"/>
        </a:p>
      </dgm:t>
    </dgm:pt>
    <dgm:pt modelId="{7177E691-B57B-4151-B036-8836D589400E}" type="sibTrans" cxnId="{BEFD9B95-8429-4213-8381-8B4BB5B0AD93}">
      <dgm:prSet/>
      <dgm:spPr/>
      <dgm:t>
        <a:bodyPr/>
        <a:lstStyle/>
        <a:p>
          <a:endParaRPr lang="ru-RU"/>
        </a:p>
      </dgm:t>
    </dgm:pt>
    <dgm:pt modelId="{604720C4-6DA4-46A0-AF6A-32DB85294520}" type="pres">
      <dgm:prSet presAssocID="{12BCA7CD-B084-4B5F-B7C1-04D17FA65118}" presName="linearFlow" presStyleCnt="0">
        <dgm:presLayoutVars>
          <dgm:dir/>
          <dgm:resizeHandles val="exact"/>
        </dgm:presLayoutVars>
      </dgm:prSet>
      <dgm:spPr/>
    </dgm:pt>
    <dgm:pt modelId="{2570413C-BB4C-4AE4-A771-8DE3B39515DE}" type="pres">
      <dgm:prSet presAssocID="{F7B92318-35EC-496A-BF03-CA50AEF4E3D6}" presName="composite" presStyleCnt="0"/>
      <dgm:spPr/>
    </dgm:pt>
    <dgm:pt modelId="{0BF9227E-483E-4C83-806D-05D08C3B2076}" type="pres">
      <dgm:prSet presAssocID="{F7B92318-35EC-496A-BF03-CA50AEF4E3D6}" presName="imgShp" presStyleLbl="fgImgPlace1" presStyleIdx="0" presStyleCnt="3" custLinFactNeighborX="-1666" custLinFactNeighborY="-168"/>
      <dgm:spPr/>
    </dgm:pt>
    <dgm:pt modelId="{E7B8DE80-5FC9-4CA7-BC81-82BA374529DF}" type="pres">
      <dgm:prSet presAssocID="{F7B92318-35EC-496A-BF03-CA50AEF4E3D6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7DEB26-DC4C-4914-A730-AF319661D7ED}" type="pres">
      <dgm:prSet presAssocID="{62CC253C-EEC5-41F2-82C8-7E85A992C78F}" presName="spacing" presStyleCnt="0"/>
      <dgm:spPr/>
    </dgm:pt>
    <dgm:pt modelId="{17B6EA5F-CE49-4794-8D69-747ABFC13BD2}" type="pres">
      <dgm:prSet presAssocID="{5FEADEF1-1472-4E21-BCAD-16FBAE527FCA}" presName="composite" presStyleCnt="0"/>
      <dgm:spPr/>
    </dgm:pt>
    <dgm:pt modelId="{E867B922-B3AA-416F-A8C7-3550C5AA96F0}" type="pres">
      <dgm:prSet presAssocID="{5FEADEF1-1472-4E21-BCAD-16FBAE527FCA}" presName="imgShp" presStyleLbl="fgImgPlace1" presStyleIdx="1" presStyleCnt="3"/>
      <dgm:spPr/>
    </dgm:pt>
    <dgm:pt modelId="{A73178CC-D61E-4219-BE89-6C56C5586DC1}" type="pres">
      <dgm:prSet presAssocID="{5FEADEF1-1472-4E21-BCAD-16FBAE527FCA}" presName="txShp" presStyleLbl="node1" presStyleIdx="1" presStyleCnt="3" custScaleX="106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9F9854-9853-4B67-AFD0-2C7885491DFE}" type="pres">
      <dgm:prSet presAssocID="{5DA64DAB-8BC1-4317-834E-82C1FD3CA565}" presName="spacing" presStyleCnt="0"/>
      <dgm:spPr/>
    </dgm:pt>
    <dgm:pt modelId="{36F5B3F6-02D5-4377-AE31-4DD4DCF15CF9}" type="pres">
      <dgm:prSet presAssocID="{D63B7942-9035-47F6-8361-890151ED5787}" presName="composite" presStyleCnt="0"/>
      <dgm:spPr/>
    </dgm:pt>
    <dgm:pt modelId="{23593F4B-CB40-4B57-BDF9-7527EB2DD2F9}" type="pres">
      <dgm:prSet presAssocID="{D63B7942-9035-47F6-8361-890151ED5787}" presName="imgShp" presStyleLbl="fgImgPlace1" presStyleIdx="2" presStyleCnt="3"/>
      <dgm:spPr/>
    </dgm:pt>
    <dgm:pt modelId="{24B15CDF-66D0-4BD4-B9B2-970D8A6BE4B2}" type="pres">
      <dgm:prSet presAssocID="{D63B7942-9035-47F6-8361-890151ED5787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11FD1F-1608-4E8E-85F7-9FB4ED6A4F87}" type="presOf" srcId="{5FEADEF1-1472-4E21-BCAD-16FBAE527FCA}" destId="{A73178CC-D61E-4219-BE89-6C56C5586DC1}" srcOrd="0" destOrd="0" presId="urn:microsoft.com/office/officeart/2005/8/layout/vList3#1"/>
    <dgm:cxn modelId="{C63032C4-5E12-48E8-B403-E88B84307E57}" srcId="{12BCA7CD-B084-4B5F-B7C1-04D17FA65118}" destId="{5FEADEF1-1472-4E21-BCAD-16FBAE527FCA}" srcOrd="1" destOrd="0" parTransId="{1F236C2E-A299-469F-909D-1342368ED615}" sibTransId="{5DA64DAB-8BC1-4317-834E-82C1FD3CA565}"/>
    <dgm:cxn modelId="{F0CBB572-3D18-4A15-B67B-3C75C1CCCFDC}" type="presOf" srcId="{D63B7942-9035-47F6-8361-890151ED5787}" destId="{24B15CDF-66D0-4BD4-B9B2-970D8A6BE4B2}" srcOrd="0" destOrd="0" presId="urn:microsoft.com/office/officeart/2005/8/layout/vList3#1"/>
    <dgm:cxn modelId="{457F1932-0ACE-42EB-8219-24E9295FABB0}" type="presOf" srcId="{F7B92318-35EC-496A-BF03-CA50AEF4E3D6}" destId="{E7B8DE80-5FC9-4CA7-BC81-82BA374529DF}" srcOrd="0" destOrd="0" presId="urn:microsoft.com/office/officeart/2005/8/layout/vList3#1"/>
    <dgm:cxn modelId="{3D397396-25E1-4B93-9CC4-F712DE9FC54D}" type="presOf" srcId="{12BCA7CD-B084-4B5F-B7C1-04D17FA65118}" destId="{604720C4-6DA4-46A0-AF6A-32DB85294520}" srcOrd="0" destOrd="0" presId="urn:microsoft.com/office/officeart/2005/8/layout/vList3#1"/>
    <dgm:cxn modelId="{BEFD9B95-8429-4213-8381-8B4BB5B0AD93}" srcId="{12BCA7CD-B084-4B5F-B7C1-04D17FA65118}" destId="{D63B7942-9035-47F6-8361-890151ED5787}" srcOrd="2" destOrd="0" parTransId="{D1A134B1-6727-4440-8B3F-B07E2EEE3289}" sibTransId="{7177E691-B57B-4151-B036-8836D589400E}"/>
    <dgm:cxn modelId="{D1439637-D7C1-4D50-ACA2-38F2AF2F6B42}" srcId="{12BCA7CD-B084-4B5F-B7C1-04D17FA65118}" destId="{F7B92318-35EC-496A-BF03-CA50AEF4E3D6}" srcOrd="0" destOrd="0" parTransId="{2E40CBE7-0B39-4C7C-952D-8C5C0B3EC8BE}" sibTransId="{62CC253C-EEC5-41F2-82C8-7E85A992C78F}"/>
    <dgm:cxn modelId="{DBCEE0A0-60B8-4521-AE2F-8F2433966FC4}" type="presParOf" srcId="{604720C4-6DA4-46A0-AF6A-32DB85294520}" destId="{2570413C-BB4C-4AE4-A771-8DE3B39515DE}" srcOrd="0" destOrd="0" presId="urn:microsoft.com/office/officeart/2005/8/layout/vList3#1"/>
    <dgm:cxn modelId="{4E471EB0-4E15-4989-AB73-4E77EB137B1E}" type="presParOf" srcId="{2570413C-BB4C-4AE4-A771-8DE3B39515DE}" destId="{0BF9227E-483E-4C83-806D-05D08C3B2076}" srcOrd="0" destOrd="0" presId="urn:microsoft.com/office/officeart/2005/8/layout/vList3#1"/>
    <dgm:cxn modelId="{329E8033-599C-4CE5-B8ED-D91F19FFD873}" type="presParOf" srcId="{2570413C-BB4C-4AE4-A771-8DE3B39515DE}" destId="{E7B8DE80-5FC9-4CA7-BC81-82BA374529DF}" srcOrd="1" destOrd="0" presId="urn:microsoft.com/office/officeart/2005/8/layout/vList3#1"/>
    <dgm:cxn modelId="{043F0BB9-7B71-4056-817A-535E55D1EEC3}" type="presParOf" srcId="{604720C4-6DA4-46A0-AF6A-32DB85294520}" destId="{197DEB26-DC4C-4914-A730-AF319661D7ED}" srcOrd="1" destOrd="0" presId="urn:microsoft.com/office/officeart/2005/8/layout/vList3#1"/>
    <dgm:cxn modelId="{3FED5C32-8D20-431E-9D32-62FC7F277437}" type="presParOf" srcId="{604720C4-6DA4-46A0-AF6A-32DB85294520}" destId="{17B6EA5F-CE49-4794-8D69-747ABFC13BD2}" srcOrd="2" destOrd="0" presId="urn:microsoft.com/office/officeart/2005/8/layout/vList3#1"/>
    <dgm:cxn modelId="{56D7541C-FE9B-45C2-A4A7-F0B656946A2E}" type="presParOf" srcId="{17B6EA5F-CE49-4794-8D69-747ABFC13BD2}" destId="{E867B922-B3AA-416F-A8C7-3550C5AA96F0}" srcOrd="0" destOrd="0" presId="urn:microsoft.com/office/officeart/2005/8/layout/vList3#1"/>
    <dgm:cxn modelId="{1C993FEB-DFB7-406D-888F-532524F625BE}" type="presParOf" srcId="{17B6EA5F-CE49-4794-8D69-747ABFC13BD2}" destId="{A73178CC-D61E-4219-BE89-6C56C5586DC1}" srcOrd="1" destOrd="0" presId="urn:microsoft.com/office/officeart/2005/8/layout/vList3#1"/>
    <dgm:cxn modelId="{9A0EA038-5610-4F66-987B-7A30E80C0A5D}" type="presParOf" srcId="{604720C4-6DA4-46A0-AF6A-32DB85294520}" destId="{799F9854-9853-4B67-AFD0-2C7885491DFE}" srcOrd="3" destOrd="0" presId="urn:microsoft.com/office/officeart/2005/8/layout/vList3#1"/>
    <dgm:cxn modelId="{97D5F25E-386C-4D10-B11A-8D1E5CB4D6FE}" type="presParOf" srcId="{604720C4-6DA4-46A0-AF6A-32DB85294520}" destId="{36F5B3F6-02D5-4377-AE31-4DD4DCF15CF9}" srcOrd="4" destOrd="0" presId="urn:microsoft.com/office/officeart/2005/8/layout/vList3#1"/>
    <dgm:cxn modelId="{C74411F4-CCD3-45C8-8869-F457F0D814CD}" type="presParOf" srcId="{36F5B3F6-02D5-4377-AE31-4DD4DCF15CF9}" destId="{23593F4B-CB40-4B57-BDF9-7527EB2DD2F9}" srcOrd="0" destOrd="0" presId="urn:microsoft.com/office/officeart/2005/8/layout/vList3#1"/>
    <dgm:cxn modelId="{8B6943E5-0790-4E9F-AA4C-0C8828518129}" type="presParOf" srcId="{36F5B3F6-02D5-4377-AE31-4DD4DCF15CF9}" destId="{24B15CDF-66D0-4BD4-B9B2-970D8A6BE4B2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3C7C6B-428F-4E8B-B919-EB9E5A6860B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E00272-B617-4CED-9231-7A16C54F6EA6}">
      <dgm:prSet phldrT="[Текст]"/>
      <dgm:spPr/>
      <dgm:t>
        <a:bodyPr/>
        <a:lstStyle/>
        <a:p>
          <a:r>
            <a:rPr lang="tt-RU" dirty="0" smtClean="0"/>
            <a:t>АЕРГЫЧ</a:t>
          </a:r>
          <a:endParaRPr lang="ru-RU" dirty="0"/>
        </a:p>
      </dgm:t>
    </dgm:pt>
    <dgm:pt modelId="{92B4C03A-A869-496F-AD7E-DA7623BE2EC1}" type="parTrans" cxnId="{8558C000-4D9F-455D-B03F-E48AFE360652}">
      <dgm:prSet/>
      <dgm:spPr/>
      <dgm:t>
        <a:bodyPr/>
        <a:lstStyle/>
        <a:p>
          <a:endParaRPr lang="ru-RU"/>
        </a:p>
      </dgm:t>
    </dgm:pt>
    <dgm:pt modelId="{BB8E2E9B-687C-4DA6-A24C-71F0E83A1DBB}" type="sibTrans" cxnId="{8558C000-4D9F-455D-B03F-E48AFE360652}">
      <dgm:prSet/>
      <dgm:spPr/>
      <dgm:t>
        <a:bodyPr/>
        <a:lstStyle/>
        <a:p>
          <a:endParaRPr lang="ru-RU"/>
        </a:p>
      </dgm:t>
    </dgm:pt>
    <dgm:pt modelId="{3BF5424B-FBED-4C8D-B692-95AF3671C7DE}">
      <dgm:prSet phldrT="[Текст]"/>
      <dgm:spPr/>
      <dgm:t>
        <a:bodyPr/>
        <a:lstStyle/>
        <a:p>
          <a:r>
            <a:rPr lang="tt-RU" dirty="0" smtClean="0"/>
            <a:t>НИНДИ?</a:t>
          </a:r>
          <a:endParaRPr lang="ru-RU" dirty="0"/>
        </a:p>
      </dgm:t>
    </dgm:pt>
    <dgm:pt modelId="{AAE680DF-8199-41EB-AA92-7B6C4D41595F}" type="parTrans" cxnId="{A845A69C-9CCB-40C3-AAD9-FE23D42D3F88}">
      <dgm:prSet/>
      <dgm:spPr/>
      <dgm:t>
        <a:bodyPr/>
        <a:lstStyle/>
        <a:p>
          <a:endParaRPr lang="ru-RU"/>
        </a:p>
      </dgm:t>
    </dgm:pt>
    <dgm:pt modelId="{76AD3244-7F9D-43F9-80F7-102CDBBED3E2}" type="sibTrans" cxnId="{A845A69C-9CCB-40C3-AAD9-FE23D42D3F88}">
      <dgm:prSet/>
      <dgm:spPr/>
      <dgm:t>
        <a:bodyPr/>
        <a:lstStyle/>
        <a:p>
          <a:endParaRPr lang="ru-RU"/>
        </a:p>
      </dgm:t>
    </dgm:pt>
    <dgm:pt modelId="{63EC804A-3956-447E-A2D3-4B4F431D43C3}">
      <dgm:prSet phldrT="[Текст]"/>
      <dgm:spPr/>
      <dgm:t>
        <a:bodyPr/>
        <a:lstStyle/>
        <a:p>
          <a:r>
            <a:rPr lang="tt-RU" dirty="0" smtClean="0"/>
            <a:t>КАЙСЫ?</a:t>
          </a:r>
          <a:endParaRPr lang="ru-RU" dirty="0"/>
        </a:p>
      </dgm:t>
    </dgm:pt>
    <dgm:pt modelId="{AA738D8E-50BF-4D49-B517-916DC7AE0251}" type="parTrans" cxnId="{619D70E0-9EC1-4F2C-840B-12F94FA70295}">
      <dgm:prSet/>
      <dgm:spPr/>
      <dgm:t>
        <a:bodyPr/>
        <a:lstStyle/>
        <a:p>
          <a:endParaRPr lang="ru-RU"/>
        </a:p>
      </dgm:t>
    </dgm:pt>
    <dgm:pt modelId="{C44C8E63-367F-4816-8484-C35E45BCA355}" type="sibTrans" cxnId="{619D70E0-9EC1-4F2C-840B-12F94FA70295}">
      <dgm:prSet/>
      <dgm:spPr/>
      <dgm:t>
        <a:bodyPr/>
        <a:lstStyle/>
        <a:p>
          <a:endParaRPr lang="ru-RU"/>
        </a:p>
      </dgm:t>
    </dgm:pt>
    <dgm:pt modelId="{79AF371E-E5B7-4885-A36F-18CA929FD22C}">
      <dgm:prSet/>
      <dgm:spPr/>
      <dgm:t>
        <a:bodyPr/>
        <a:lstStyle/>
        <a:p>
          <a:r>
            <a:rPr lang="tt-RU" dirty="0" smtClean="0"/>
            <a:t>КЕМНЕҢ?</a:t>
          </a:r>
          <a:endParaRPr lang="ru-RU" dirty="0"/>
        </a:p>
      </dgm:t>
    </dgm:pt>
    <dgm:pt modelId="{32E144F7-3150-4D36-A59C-37F4B327D731}" type="parTrans" cxnId="{3746400E-A3C3-4C1F-AEA3-2289300AC0B5}">
      <dgm:prSet/>
      <dgm:spPr/>
      <dgm:t>
        <a:bodyPr/>
        <a:lstStyle/>
        <a:p>
          <a:endParaRPr lang="ru-RU"/>
        </a:p>
      </dgm:t>
    </dgm:pt>
    <dgm:pt modelId="{4C72CAE2-52E2-463C-A3F9-438315E4386F}" type="sibTrans" cxnId="{3746400E-A3C3-4C1F-AEA3-2289300AC0B5}">
      <dgm:prSet/>
      <dgm:spPr/>
      <dgm:t>
        <a:bodyPr/>
        <a:lstStyle/>
        <a:p>
          <a:endParaRPr lang="ru-RU"/>
        </a:p>
      </dgm:t>
    </dgm:pt>
    <dgm:pt modelId="{D0AA769A-3D3D-43FA-B781-9796EF68D5CC}" type="pres">
      <dgm:prSet presAssocID="{253C7C6B-428F-4E8B-B919-EB9E5A6860B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0A1471C-6033-4CF0-9D02-729EB03C209E}" type="pres">
      <dgm:prSet presAssocID="{ACE00272-B617-4CED-9231-7A16C54F6EA6}" presName="hierRoot1" presStyleCnt="0"/>
      <dgm:spPr/>
    </dgm:pt>
    <dgm:pt modelId="{15589E4D-B2D3-4F98-9CA3-B3C13FE4A92C}" type="pres">
      <dgm:prSet presAssocID="{ACE00272-B617-4CED-9231-7A16C54F6EA6}" presName="composite" presStyleCnt="0"/>
      <dgm:spPr/>
    </dgm:pt>
    <dgm:pt modelId="{806707EA-6E7B-424F-A6B0-1C0E1DABB6E3}" type="pres">
      <dgm:prSet presAssocID="{ACE00272-B617-4CED-9231-7A16C54F6EA6}" presName="background" presStyleLbl="node0" presStyleIdx="0" presStyleCnt="1"/>
      <dgm:spPr/>
    </dgm:pt>
    <dgm:pt modelId="{B1FD2CFB-A608-4D46-8BBC-43884C3AB19A}" type="pres">
      <dgm:prSet presAssocID="{ACE00272-B617-4CED-9231-7A16C54F6EA6}" presName="text" presStyleLbl="fgAcc0" presStyleIdx="0" presStyleCnt="1" custLinFactNeighborX="63" custLinFactNeighborY="-125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39AF60D-6A3F-4F8E-B5A5-434B1E26436B}" type="pres">
      <dgm:prSet presAssocID="{ACE00272-B617-4CED-9231-7A16C54F6EA6}" presName="hierChild2" presStyleCnt="0"/>
      <dgm:spPr/>
    </dgm:pt>
    <dgm:pt modelId="{65925202-A42B-46DE-A2D6-42E0B21C0448}" type="pres">
      <dgm:prSet presAssocID="{AAE680DF-8199-41EB-AA92-7B6C4D41595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6BB06BB4-F861-4900-86D6-5547BDE93320}" type="pres">
      <dgm:prSet presAssocID="{3BF5424B-FBED-4C8D-B692-95AF3671C7DE}" presName="hierRoot2" presStyleCnt="0"/>
      <dgm:spPr/>
    </dgm:pt>
    <dgm:pt modelId="{692BB7BB-2A2D-43B3-B161-90382A4D8049}" type="pres">
      <dgm:prSet presAssocID="{3BF5424B-FBED-4C8D-B692-95AF3671C7DE}" presName="composite2" presStyleCnt="0"/>
      <dgm:spPr/>
    </dgm:pt>
    <dgm:pt modelId="{200CF473-9A38-44E2-8CC2-628406FD1B87}" type="pres">
      <dgm:prSet presAssocID="{3BF5424B-FBED-4C8D-B692-95AF3671C7DE}" presName="background2" presStyleLbl="node2" presStyleIdx="0" presStyleCnt="3"/>
      <dgm:spPr/>
    </dgm:pt>
    <dgm:pt modelId="{2DF4047D-29A1-4830-BDE8-6E29DB8CB023}" type="pres">
      <dgm:prSet presAssocID="{3BF5424B-FBED-4C8D-B692-95AF3671C7DE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203152-106B-4A33-BE49-2355F3079F0D}" type="pres">
      <dgm:prSet presAssocID="{3BF5424B-FBED-4C8D-B692-95AF3671C7DE}" presName="hierChild3" presStyleCnt="0"/>
      <dgm:spPr/>
    </dgm:pt>
    <dgm:pt modelId="{207B76FD-C09D-42EA-8B72-19D5BFB40A68}" type="pres">
      <dgm:prSet presAssocID="{AA738D8E-50BF-4D49-B517-916DC7AE025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96857C5-A774-4F23-9A54-882FCF397ADA}" type="pres">
      <dgm:prSet presAssocID="{63EC804A-3956-447E-A2D3-4B4F431D43C3}" presName="hierRoot2" presStyleCnt="0"/>
      <dgm:spPr/>
    </dgm:pt>
    <dgm:pt modelId="{CB662B30-CD7E-4262-A686-986ED1E5B5D1}" type="pres">
      <dgm:prSet presAssocID="{63EC804A-3956-447E-A2D3-4B4F431D43C3}" presName="composite2" presStyleCnt="0"/>
      <dgm:spPr/>
    </dgm:pt>
    <dgm:pt modelId="{1DB62BAB-4A2F-476A-A062-339234F49DB4}" type="pres">
      <dgm:prSet presAssocID="{63EC804A-3956-447E-A2D3-4B4F431D43C3}" presName="background2" presStyleLbl="node2" presStyleIdx="1" presStyleCnt="3"/>
      <dgm:spPr/>
    </dgm:pt>
    <dgm:pt modelId="{89528377-549A-453E-83F3-82CDA1D26E9D}" type="pres">
      <dgm:prSet presAssocID="{63EC804A-3956-447E-A2D3-4B4F431D43C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7B00D1-8B91-44BB-B73D-A524FBB362BF}" type="pres">
      <dgm:prSet presAssocID="{63EC804A-3956-447E-A2D3-4B4F431D43C3}" presName="hierChild3" presStyleCnt="0"/>
      <dgm:spPr/>
    </dgm:pt>
    <dgm:pt modelId="{F9EBC669-B8F1-40D4-8BF0-8A3BA02A7D9B}" type="pres">
      <dgm:prSet presAssocID="{32E144F7-3150-4D36-A59C-37F4B327D73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B40824B-B411-4849-ADEC-2904DF11651C}" type="pres">
      <dgm:prSet presAssocID="{79AF371E-E5B7-4885-A36F-18CA929FD22C}" presName="hierRoot2" presStyleCnt="0"/>
      <dgm:spPr/>
    </dgm:pt>
    <dgm:pt modelId="{FAAE263B-E369-42DB-B6C6-2B0A30321E29}" type="pres">
      <dgm:prSet presAssocID="{79AF371E-E5B7-4885-A36F-18CA929FD22C}" presName="composite2" presStyleCnt="0"/>
      <dgm:spPr/>
    </dgm:pt>
    <dgm:pt modelId="{D4EB2FB7-8B98-47CF-9CC5-1E7E806854FF}" type="pres">
      <dgm:prSet presAssocID="{79AF371E-E5B7-4885-A36F-18CA929FD22C}" presName="background2" presStyleLbl="node2" presStyleIdx="2" presStyleCnt="3"/>
      <dgm:spPr/>
    </dgm:pt>
    <dgm:pt modelId="{E8D35056-3C8E-4B1B-8E41-A1C1DB5C3CAC}" type="pres">
      <dgm:prSet presAssocID="{79AF371E-E5B7-4885-A36F-18CA929FD22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C56D164-877F-435C-8140-7CD938DF4D9C}" type="pres">
      <dgm:prSet presAssocID="{79AF371E-E5B7-4885-A36F-18CA929FD22C}" presName="hierChild3" presStyleCnt="0"/>
      <dgm:spPr/>
    </dgm:pt>
  </dgm:ptLst>
  <dgm:cxnLst>
    <dgm:cxn modelId="{A845A69C-9CCB-40C3-AAD9-FE23D42D3F88}" srcId="{ACE00272-B617-4CED-9231-7A16C54F6EA6}" destId="{3BF5424B-FBED-4C8D-B692-95AF3671C7DE}" srcOrd="0" destOrd="0" parTransId="{AAE680DF-8199-41EB-AA92-7B6C4D41595F}" sibTransId="{76AD3244-7F9D-43F9-80F7-102CDBBED3E2}"/>
    <dgm:cxn modelId="{F79B19DC-E89E-42EB-9906-16F332FD751D}" type="presOf" srcId="{79AF371E-E5B7-4885-A36F-18CA929FD22C}" destId="{E8D35056-3C8E-4B1B-8E41-A1C1DB5C3CAC}" srcOrd="0" destOrd="0" presId="urn:microsoft.com/office/officeart/2005/8/layout/hierarchy1"/>
    <dgm:cxn modelId="{F64B3E2F-47DB-40B5-BDC7-7CE783798D46}" type="presOf" srcId="{63EC804A-3956-447E-A2D3-4B4F431D43C3}" destId="{89528377-549A-453E-83F3-82CDA1D26E9D}" srcOrd="0" destOrd="0" presId="urn:microsoft.com/office/officeart/2005/8/layout/hierarchy1"/>
    <dgm:cxn modelId="{A1047F7F-B82A-41BA-9DD7-D9457F3669DD}" type="presOf" srcId="{AA738D8E-50BF-4D49-B517-916DC7AE0251}" destId="{207B76FD-C09D-42EA-8B72-19D5BFB40A68}" srcOrd="0" destOrd="0" presId="urn:microsoft.com/office/officeart/2005/8/layout/hierarchy1"/>
    <dgm:cxn modelId="{11F04DD3-845A-4950-A058-E11C03819CB7}" type="presOf" srcId="{3BF5424B-FBED-4C8D-B692-95AF3671C7DE}" destId="{2DF4047D-29A1-4830-BDE8-6E29DB8CB023}" srcOrd="0" destOrd="0" presId="urn:microsoft.com/office/officeart/2005/8/layout/hierarchy1"/>
    <dgm:cxn modelId="{8558C000-4D9F-455D-B03F-E48AFE360652}" srcId="{253C7C6B-428F-4E8B-B919-EB9E5A6860BC}" destId="{ACE00272-B617-4CED-9231-7A16C54F6EA6}" srcOrd="0" destOrd="0" parTransId="{92B4C03A-A869-496F-AD7E-DA7623BE2EC1}" sibTransId="{BB8E2E9B-687C-4DA6-A24C-71F0E83A1DBB}"/>
    <dgm:cxn modelId="{B5040D94-BBA1-4113-8750-D42C39CC9DD7}" type="presOf" srcId="{ACE00272-B617-4CED-9231-7A16C54F6EA6}" destId="{B1FD2CFB-A608-4D46-8BBC-43884C3AB19A}" srcOrd="0" destOrd="0" presId="urn:microsoft.com/office/officeart/2005/8/layout/hierarchy1"/>
    <dgm:cxn modelId="{619D70E0-9EC1-4F2C-840B-12F94FA70295}" srcId="{ACE00272-B617-4CED-9231-7A16C54F6EA6}" destId="{63EC804A-3956-447E-A2D3-4B4F431D43C3}" srcOrd="1" destOrd="0" parTransId="{AA738D8E-50BF-4D49-B517-916DC7AE0251}" sibTransId="{C44C8E63-367F-4816-8484-C35E45BCA355}"/>
    <dgm:cxn modelId="{3746400E-A3C3-4C1F-AEA3-2289300AC0B5}" srcId="{ACE00272-B617-4CED-9231-7A16C54F6EA6}" destId="{79AF371E-E5B7-4885-A36F-18CA929FD22C}" srcOrd="2" destOrd="0" parTransId="{32E144F7-3150-4D36-A59C-37F4B327D731}" sibTransId="{4C72CAE2-52E2-463C-A3F9-438315E4386F}"/>
    <dgm:cxn modelId="{AA9EB506-BFBE-4FD8-8B48-3A5D7708236B}" type="presOf" srcId="{32E144F7-3150-4D36-A59C-37F4B327D731}" destId="{F9EBC669-B8F1-40D4-8BF0-8A3BA02A7D9B}" srcOrd="0" destOrd="0" presId="urn:microsoft.com/office/officeart/2005/8/layout/hierarchy1"/>
    <dgm:cxn modelId="{082152B0-3DBB-41C6-87A7-32744DB0226D}" type="presOf" srcId="{253C7C6B-428F-4E8B-B919-EB9E5A6860BC}" destId="{D0AA769A-3D3D-43FA-B781-9796EF68D5CC}" srcOrd="0" destOrd="0" presId="urn:microsoft.com/office/officeart/2005/8/layout/hierarchy1"/>
    <dgm:cxn modelId="{30D161A8-3781-47EB-802B-F1CD60F40578}" type="presOf" srcId="{AAE680DF-8199-41EB-AA92-7B6C4D41595F}" destId="{65925202-A42B-46DE-A2D6-42E0B21C0448}" srcOrd="0" destOrd="0" presId="urn:microsoft.com/office/officeart/2005/8/layout/hierarchy1"/>
    <dgm:cxn modelId="{03A7C310-2BBE-4650-BAC7-2DC3EE27D817}" type="presParOf" srcId="{D0AA769A-3D3D-43FA-B781-9796EF68D5CC}" destId="{C0A1471C-6033-4CF0-9D02-729EB03C209E}" srcOrd="0" destOrd="0" presId="urn:microsoft.com/office/officeart/2005/8/layout/hierarchy1"/>
    <dgm:cxn modelId="{34F29EDB-E337-47A8-8C22-D55AD5A9EAF4}" type="presParOf" srcId="{C0A1471C-6033-4CF0-9D02-729EB03C209E}" destId="{15589E4D-B2D3-4F98-9CA3-B3C13FE4A92C}" srcOrd="0" destOrd="0" presId="urn:microsoft.com/office/officeart/2005/8/layout/hierarchy1"/>
    <dgm:cxn modelId="{656DD902-D82A-4FE2-B6E3-90F8FA91B173}" type="presParOf" srcId="{15589E4D-B2D3-4F98-9CA3-B3C13FE4A92C}" destId="{806707EA-6E7B-424F-A6B0-1C0E1DABB6E3}" srcOrd="0" destOrd="0" presId="urn:microsoft.com/office/officeart/2005/8/layout/hierarchy1"/>
    <dgm:cxn modelId="{4A188707-9851-4323-BAA3-21C3FB97B20D}" type="presParOf" srcId="{15589E4D-B2D3-4F98-9CA3-B3C13FE4A92C}" destId="{B1FD2CFB-A608-4D46-8BBC-43884C3AB19A}" srcOrd="1" destOrd="0" presId="urn:microsoft.com/office/officeart/2005/8/layout/hierarchy1"/>
    <dgm:cxn modelId="{F687D8FA-2C28-40AA-B1D0-121EC4CB8B50}" type="presParOf" srcId="{C0A1471C-6033-4CF0-9D02-729EB03C209E}" destId="{839AF60D-6A3F-4F8E-B5A5-434B1E26436B}" srcOrd="1" destOrd="0" presId="urn:microsoft.com/office/officeart/2005/8/layout/hierarchy1"/>
    <dgm:cxn modelId="{89FA277E-90A9-4060-BE59-A0D09209ABFB}" type="presParOf" srcId="{839AF60D-6A3F-4F8E-B5A5-434B1E26436B}" destId="{65925202-A42B-46DE-A2D6-42E0B21C0448}" srcOrd="0" destOrd="0" presId="urn:microsoft.com/office/officeart/2005/8/layout/hierarchy1"/>
    <dgm:cxn modelId="{CEE2EDAB-2554-4366-BD24-44DD58E0DF9A}" type="presParOf" srcId="{839AF60D-6A3F-4F8E-B5A5-434B1E26436B}" destId="{6BB06BB4-F861-4900-86D6-5547BDE93320}" srcOrd="1" destOrd="0" presId="urn:microsoft.com/office/officeart/2005/8/layout/hierarchy1"/>
    <dgm:cxn modelId="{C5C5BCE4-91AB-4668-877D-F4FC639B69F9}" type="presParOf" srcId="{6BB06BB4-F861-4900-86D6-5547BDE93320}" destId="{692BB7BB-2A2D-43B3-B161-90382A4D8049}" srcOrd="0" destOrd="0" presId="urn:microsoft.com/office/officeart/2005/8/layout/hierarchy1"/>
    <dgm:cxn modelId="{238934D0-ACAA-4068-A2A1-6A81738ECCCE}" type="presParOf" srcId="{692BB7BB-2A2D-43B3-B161-90382A4D8049}" destId="{200CF473-9A38-44E2-8CC2-628406FD1B87}" srcOrd="0" destOrd="0" presId="urn:microsoft.com/office/officeart/2005/8/layout/hierarchy1"/>
    <dgm:cxn modelId="{4DD1B31D-21F4-41BD-ACAF-3665E76A52F3}" type="presParOf" srcId="{692BB7BB-2A2D-43B3-B161-90382A4D8049}" destId="{2DF4047D-29A1-4830-BDE8-6E29DB8CB023}" srcOrd="1" destOrd="0" presId="urn:microsoft.com/office/officeart/2005/8/layout/hierarchy1"/>
    <dgm:cxn modelId="{4688CE75-8086-42C1-83DC-A8E70CC54633}" type="presParOf" srcId="{6BB06BB4-F861-4900-86D6-5547BDE93320}" destId="{9F203152-106B-4A33-BE49-2355F3079F0D}" srcOrd="1" destOrd="0" presId="urn:microsoft.com/office/officeart/2005/8/layout/hierarchy1"/>
    <dgm:cxn modelId="{D40108F2-7DAF-4352-A917-211A58498D24}" type="presParOf" srcId="{839AF60D-6A3F-4F8E-B5A5-434B1E26436B}" destId="{207B76FD-C09D-42EA-8B72-19D5BFB40A68}" srcOrd="2" destOrd="0" presId="urn:microsoft.com/office/officeart/2005/8/layout/hierarchy1"/>
    <dgm:cxn modelId="{E31E9022-A864-43AB-B1F1-9BC1BF5ED6A0}" type="presParOf" srcId="{839AF60D-6A3F-4F8E-B5A5-434B1E26436B}" destId="{796857C5-A774-4F23-9A54-882FCF397ADA}" srcOrd="3" destOrd="0" presId="urn:microsoft.com/office/officeart/2005/8/layout/hierarchy1"/>
    <dgm:cxn modelId="{6B9FED4D-EE03-41EC-9C4F-EDC4F199DDF6}" type="presParOf" srcId="{796857C5-A774-4F23-9A54-882FCF397ADA}" destId="{CB662B30-CD7E-4262-A686-986ED1E5B5D1}" srcOrd="0" destOrd="0" presId="urn:microsoft.com/office/officeart/2005/8/layout/hierarchy1"/>
    <dgm:cxn modelId="{1A8B8A6C-CA72-4726-AD2B-3A6D2A4C5060}" type="presParOf" srcId="{CB662B30-CD7E-4262-A686-986ED1E5B5D1}" destId="{1DB62BAB-4A2F-476A-A062-339234F49DB4}" srcOrd="0" destOrd="0" presId="urn:microsoft.com/office/officeart/2005/8/layout/hierarchy1"/>
    <dgm:cxn modelId="{50B1D6A6-4669-45EF-BBF2-C3C02BA3749E}" type="presParOf" srcId="{CB662B30-CD7E-4262-A686-986ED1E5B5D1}" destId="{89528377-549A-453E-83F3-82CDA1D26E9D}" srcOrd="1" destOrd="0" presId="urn:microsoft.com/office/officeart/2005/8/layout/hierarchy1"/>
    <dgm:cxn modelId="{A7EBEC07-CB8E-4A6B-9D09-DAFE54B54E6E}" type="presParOf" srcId="{796857C5-A774-4F23-9A54-882FCF397ADA}" destId="{C07B00D1-8B91-44BB-B73D-A524FBB362BF}" srcOrd="1" destOrd="0" presId="urn:microsoft.com/office/officeart/2005/8/layout/hierarchy1"/>
    <dgm:cxn modelId="{46626EDC-DBF6-46C8-8A79-AA1FB90B929A}" type="presParOf" srcId="{839AF60D-6A3F-4F8E-B5A5-434B1E26436B}" destId="{F9EBC669-B8F1-40D4-8BF0-8A3BA02A7D9B}" srcOrd="4" destOrd="0" presId="urn:microsoft.com/office/officeart/2005/8/layout/hierarchy1"/>
    <dgm:cxn modelId="{9CFA96F1-6C39-40FA-9541-6CB85BE0D846}" type="presParOf" srcId="{839AF60D-6A3F-4F8E-B5A5-434B1E26436B}" destId="{EB40824B-B411-4849-ADEC-2904DF11651C}" srcOrd="5" destOrd="0" presId="urn:microsoft.com/office/officeart/2005/8/layout/hierarchy1"/>
    <dgm:cxn modelId="{EE541B8E-5DFA-400A-B9B2-A6F5AD2FE92C}" type="presParOf" srcId="{EB40824B-B411-4849-ADEC-2904DF11651C}" destId="{FAAE263B-E369-42DB-B6C6-2B0A30321E29}" srcOrd="0" destOrd="0" presId="urn:microsoft.com/office/officeart/2005/8/layout/hierarchy1"/>
    <dgm:cxn modelId="{9F9AC8D7-9104-42A5-AA16-DDABB6F1A1FC}" type="presParOf" srcId="{FAAE263B-E369-42DB-B6C6-2B0A30321E29}" destId="{D4EB2FB7-8B98-47CF-9CC5-1E7E806854FF}" srcOrd="0" destOrd="0" presId="urn:microsoft.com/office/officeart/2005/8/layout/hierarchy1"/>
    <dgm:cxn modelId="{D1E07643-2FCD-4BE1-B30E-F8605B46F1DA}" type="presParOf" srcId="{FAAE263B-E369-42DB-B6C6-2B0A30321E29}" destId="{E8D35056-3C8E-4B1B-8E41-A1C1DB5C3CAC}" srcOrd="1" destOrd="0" presId="urn:microsoft.com/office/officeart/2005/8/layout/hierarchy1"/>
    <dgm:cxn modelId="{3E9FBE61-CA48-4E8D-A53E-280702DCBECE}" type="presParOf" srcId="{EB40824B-B411-4849-ADEC-2904DF11651C}" destId="{FC56D164-877F-435C-8140-7CD938DF4D9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8DE80-5FC9-4CA7-BC81-82BA374529DF}">
      <dsp:nvSpPr>
        <dsp:cNvPr id="0" name=""/>
        <dsp:cNvSpPr/>
      </dsp:nvSpPr>
      <dsp:spPr>
        <a:xfrm rot="10800000">
          <a:off x="1308993" y="3228"/>
          <a:ext cx="3958069" cy="12481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397" tIns="205740" rIns="384048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5400" b="1" kern="1200" dirty="0" smtClean="0">
              <a:latin typeface="Times New Roman" pitchFamily="18" charset="0"/>
              <a:cs typeface="Times New Roman" pitchFamily="18" charset="0"/>
            </a:rPr>
            <a:t>аергыч</a:t>
          </a:r>
          <a:endParaRPr lang="ru-RU" sz="54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21029" y="3228"/>
        <a:ext cx="3646033" cy="1248143"/>
      </dsp:txXfrm>
    </dsp:sp>
    <dsp:sp modelId="{0BF9227E-483E-4C83-806D-05D08C3B2076}">
      <dsp:nvSpPr>
        <dsp:cNvPr id="0" name=""/>
        <dsp:cNvSpPr/>
      </dsp:nvSpPr>
      <dsp:spPr>
        <a:xfrm>
          <a:off x="664127" y="1131"/>
          <a:ext cx="1248143" cy="12481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178CC-D61E-4219-BE89-6C56C5586DC1}">
      <dsp:nvSpPr>
        <dsp:cNvPr id="0" name=""/>
        <dsp:cNvSpPr/>
      </dsp:nvSpPr>
      <dsp:spPr>
        <a:xfrm rot="10800000">
          <a:off x="1108675" y="1623952"/>
          <a:ext cx="4225159" cy="12481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397" tIns="182880" rIns="341376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4800" b="1" kern="1200" dirty="0" smtClean="0">
              <a:latin typeface="Times New Roman" pitchFamily="18" charset="0"/>
              <a:cs typeface="Times New Roman" pitchFamily="18" charset="0"/>
            </a:rPr>
            <a:t>тәмамлык</a:t>
          </a:r>
          <a:endParaRPr lang="ru-RU" sz="48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420711" y="1623952"/>
        <a:ext cx="3913123" cy="1248143"/>
      </dsp:txXfrm>
    </dsp:sp>
    <dsp:sp modelId="{E867B922-B3AA-416F-A8C7-3550C5AA96F0}">
      <dsp:nvSpPr>
        <dsp:cNvPr id="0" name=""/>
        <dsp:cNvSpPr/>
      </dsp:nvSpPr>
      <dsp:spPr>
        <a:xfrm>
          <a:off x="618148" y="1623952"/>
          <a:ext cx="1248143" cy="12481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B15CDF-66D0-4BD4-B9B2-970D8A6BE4B2}">
      <dsp:nvSpPr>
        <dsp:cNvPr id="0" name=""/>
        <dsp:cNvSpPr/>
      </dsp:nvSpPr>
      <dsp:spPr>
        <a:xfrm rot="10800000">
          <a:off x="1308993" y="3244676"/>
          <a:ext cx="3958069" cy="124814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0397" tIns="228600" rIns="42672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6000" b="1" kern="1200" dirty="0" smtClean="0">
              <a:latin typeface="Times New Roman" pitchFamily="18" charset="0"/>
              <a:cs typeface="Times New Roman" pitchFamily="18" charset="0"/>
            </a:rPr>
            <a:t>хәл</a:t>
          </a:r>
          <a:endParaRPr lang="ru-RU" sz="6000" b="1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621029" y="3244676"/>
        <a:ext cx="3646033" cy="1248143"/>
      </dsp:txXfrm>
    </dsp:sp>
    <dsp:sp modelId="{23593F4B-CB40-4B57-BDF9-7527EB2DD2F9}">
      <dsp:nvSpPr>
        <dsp:cNvPr id="0" name=""/>
        <dsp:cNvSpPr/>
      </dsp:nvSpPr>
      <dsp:spPr>
        <a:xfrm>
          <a:off x="684921" y="3244676"/>
          <a:ext cx="1248143" cy="124814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BC669-B8F1-40D4-8BF0-8A3BA02A7D9B}">
      <dsp:nvSpPr>
        <dsp:cNvPr id="0" name=""/>
        <dsp:cNvSpPr/>
      </dsp:nvSpPr>
      <dsp:spPr>
        <a:xfrm>
          <a:off x="4209207" y="1584182"/>
          <a:ext cx="2984548" cy="9051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8798"/>
              </a:lnTo>
              <a:lnTo>
                <a:pt x="2984548" y="678798"/>
              </a:lnTo>
              <a:lnTo>
                <a:pt x="2984548" y="905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7B76FD-C09D-42EA-8B72-19D5BFB40A68}">
      <dsp:nvSpPr>
        <dsp:cNvPr id="0" name=""/>
        <dsp:cNvSpPr/>
      </dsp:nvSpPr>
      <dsp:spPr>
        <a:xfrm>
          <a:off x="4161948" y="1584182"/>
          <a:ext cx="91440" cy="905130"/>
        </a:xfrm>
        <a:custGeom>
          <a:avLst/>
          <a:gdLst/>
          <a:ahLst/>
          <a:cxnLst/>
          <a:rect l="0" t="0" r="0" b="0"/>
          <a:pathLst>
            <a:path>
              <a:moveTo>
                <a:pt x="47259" y="0"/>
              </a:moveTo>
              <a:lnTo>
                <a:pt x="47259" y="678798"/>
              </a:lnTo>
              <a:lnTo>
                <a:pt x="45720" y="678798"/>
              </a:lnTo>
              <a:lnTo>
                <a:pt x="45720" y="905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925202-A42B-46DE-A2D6-42E0B21C0448}">
      <dsp:nvSpPr>
        <dsp:cNvPr id="0" name=""/>
        <dsp:cNvSpPr/>
      </dsp:nvSpPr>
      <dsp:spPr>
        <a:xfrm>
          <a:off x="1221581" y="1584182"/>
          <a:ext cx="2987626" cy="905130"/>
        </a:xfrm>
        <a:custGeom>
          <a:avLst/>
          <a:gdLst/>
          <a:ahLst/>
          <a:cxnLst/>
          <a:rect l="0" t="0" r="0" b="0"/>
          <a:pathLst>
            <a:path>
              <a:moveTo>
                <a:pt x="2987626" y="0"/>
              </a:moveTo>
              <a:lnTo>
                <a:pt x="2987626" y="678798"/>
              </a:lnTo>
              <a:lnTo>
                <a:pt x="0" y="678798"/>
              </a:lnTo>
              <a:lnTo>
                <a:pt x="0" y="9051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6707EA-6E7B-424F-A6B0-1C0E1DABB6E3}">
      <dsp:nvSpPr>
        <dsp:cNvPr id="0" name=""/>
        <dsp:cNvSpPr/>
      </dsp:nvSpPr>
      <dsp:spPr>
        <a:xfrm>
          <a:off x="2987626" y="32773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FD2CFB-A608-4D46-8BBC-43884C3AB19A}">
      <dsp:nvSpPr>
        <dsp:cNvPr id="0" name=""/>
        <dsp:cNvSpPr/>
      </dsp:nvSpPr>
      <dsp:spPr>
        <a:xfrm>
          <a:off x="3259089" y="290663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700" kern="1200" dirty="0" smtClean="0"/>
            <a:t>АЕРГЫЧ</a:t>
          </a:r>
          <a:endParaRPr lang="ru-RU" sz="3700" kern="1200" dirty="0"/>
        </a:p>
      </dsp:txBody>
      <dsp:txXfrm>
        <a:off x="3304528" y="336102"/>
        <a:ext cx="2352284" cy="1460530"/>
      </dsp:txXfrm>
    </dsp:sp>
    <dsp:sp modelId="{200CF473-9A38-44E2-8CC2-628406FD1B87}">
      <dsp:nvSpPr>
        <dsp:cNvPr id="0" name=""/>
        <dsp:cNvSpPr/>
      </dsp:nvSpPr>
      <dsp:spPr>
        <a:xfrm>
          <a:off x="0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F4047D-29A1-4830-BDE8-6E29DB8CB023}">
      <dsp:nvSpPr>
        <dsp:cNvPr id="0" name=""/>
        <dsp:cNvSpPr/>
      </dsp:nvSpPr>
      <dsp:spPr>
        <a:xfrm>
          <a:off x="271462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700" kern="1200" dirty="0" smtClean="0"/>
            <a:t>НИНДИ?</a:t>
          </a:r>
          <a:endParaRPr lang="ru-RU" sz="3700" kern="1200" dirty="0"/>
        </a:p>
      </dsp:txBody>
      <dsp:txXfrm>
        <a:off x="316901" y="2792641"/>
        <a:ext cx="2352284" cy="1460530"/>
      </dsp:txXfrm>
    </dsp:sp>
    <dsp:sp modelId="{1DB62BAB-4A2F-476A-A062-339234F49DB4}">
      <dsp:nvSpPr>
        <dsp:cNvPr id="0" name=""/>
        <dsp:cNvSpPr/>
      </dsp:nvSpPr>
      <dsp:spPr>
        <a:xfrm>
          <a:off x="2986087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528377-549A-453E-83F3-82CDA1D26E9D}">
      <dsp:nvSpPr>
        <dsp:cNvPr id="0" name=""/>
        <dsp:cNvSpPr/>
      </dsp:nvSpPr>
      <dsp:spPr>
        <a:xfrm>
          <a:off x="3257550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700" kern="1200" dirty="0" smtClean="0"/>
            <a:t>КАЙСЫ?</a:t>
          </a:r>
          <a:endParaRPr lang="ru-RU" sz="3700" kern="1200" dirty="0"/>
        </a:p>
      </dsp:txBody>
      <dsp:txXfrm>
        <a:off x="3302989" y="2792641"/>
        <a:ext cx="2352284" cy="1460530"/>
      </dsp:txXfrm>
    </dsp:sp>
    <dsp:sp modelId="{D4EB2FB7-8B98-47CF-9CC5-1E7E806854FF}">
      <dsp:nvSpPr>
        <dsp:cNvPr id="0" name=""/>
        <dsp:cNvSpPr/>
      </dsp:nvSpPr>
      <dsp:spPr>
        <a:xfrm>
          <a:off x="5972175" y="2489312"/>
          <a:ext cx="2443162" cy="15514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D35056-3C8E-4B1B-8E41-A1C1DB5C3CAC}">
      <dsp:nvSpPr>
        <dsp:cNvPr id="0" name=""/>
        <dsp:cNvSpPr/>
      </dsp:nvSpPr>
      <dsp:spPr>
        <a:xfrm>
          <a:off x="6243637" y="2747202"/>
          <a:ext cx="2443162" cy="15514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700" kern="1200" dirty="0" smtClean="0"/>
            <a:t>КЕМНЕҢ?</a:t>
          </a:r>
          <a:endParaRPr lang="ru-RU" sz="3700" kern="1200" dirty="0"/>
        </a:p>
      </dsp:txBody>
      <dsp:txXfrm>
        <a:off x="6289076" y="2792641"/>
        <a:ext cx="2352284" cy="1460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F22AB66-38B6-4F95-9771-9A8829479721}" type="datetimeFigureOut">
              <a:rPr lang="ru-RU" smtClean="0"/>
              <a:pPr/>
              <a:t>17.11.2011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F17CEA-A868-48BA-AF46-EFA6F4972D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1811338"/>
            <a:ext cx="5357812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195388" y="6027738"/>
            <a:ext cx="7500937" cy="533400"/>
          </a:xfrm>
          <a:prstGeom prst="rect">
            <a:avLst/>
          </a:prstGeom>
          <a:solidFill>
            <a:srgbClr val="FFFFFF"/>
          </a:solidFill>
          <a:ln w="76200">
            <a:solidFill>
              <a:srgbClr val="CC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t-RU" sz="2400" b="1" i="1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Татар теле                                      7 нче сыйныф</a:t>
            </a:r>
            <a:endParaRPr kumimoji="0" lang="ru-RU" sz="2400" b="1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5" name="Picture 9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80827"/>
            <a:ext cx="5357812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95388" y="476672"/>
            <a:ext cx="5248820" cy="3240360"/>
          </a:xfrm>
          <a:prstGeom prst="rect">
            <a:avLst/>
          </a:prstGeom>
          <a:solidFill>
            <a:srgbClr val="99CCFF"/>
          </a:solidFill>
          <a:ln w="76200">
            <a:solidFill>
              <a:srgbClr val="FFCC00"/>
            </a:solidFill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Җөмләнең иярчен</a:t>
            </a:r>
            <a:r>
              <a:rPr kumimoji="1" lang="ru-RU" sz="4400" b="0" i="0" u="none" strike="noStrike" kern="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1" lang="ru-RU" sz="4400" b="0" i="0" u="none" strike="noStrike" kern="0" cap="none" spc="0" normalizeH="0" baseline="0" noProof="0" dirty="0" err="1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кисәкләре.</a:t>
            </a:r>
            <a:endParaRPr kumimoji="1" lang="ru-RU" sz="4400" b="0" i="0" u="none" strike="noStrike" kern="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tt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Аергыч</a:t>
            </a:r>
            <a:endParaRPr kumimoji="1" lang="ru-RU" sz="4400" b="0" i="0" u="none" strike="noStrike" kern="0" cap="none" spc="0" normalizeH="0" baseline="0" noProof="0" dirty="0">
              <a:ln>
                <a:noFill/>
              </a:ln>
              <a:solidFill>
                <a:srgbClr val="221304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4775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420888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К</a:t>
            </a:r>
            <a:r>
              <a:rPr lang="ru-RU" dirty="0" err="1" smtClean="0"/>
              <a:t>ешеләрне</a:t>
            </a:r>
            <a:r>
              <a:rPr lang="ru-RU" dirty="0" smtClean="0"/>
              <a:t> </a:t>
            </a:r>
            <a:r>
              <a:rPr lang="ru-RU" dirty="0" err="1"/>
              <a:t>ярат</a:t>
            </a:r>
            <a:r>
              <a:rPr lang="ru-RU" dirty="0"/>
              <a:t>, </a:t>
            </a:r>
            <a:r>
              <a:rPr lang="ru-RU" dirty="0" err="1"/>
              <a:t>әйбәт</a:t>
            </a:r>
            <a:r>
              <a:rPr lang="ru-RU" dirty="0"/>
              <a:t> </a:t>
            </a:r>
            <a:r>
              <a:rPr lang="ru-RU" dirty="0" err="1"/>
              <a:t>гадәтле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!</a:t>
            </a:r>
          </a:p>
          <a:p>
            <a:r>
              <a:rPr lang="ru-RU" dirty="0" err="1"/>
              <a:t>Сабыйларны</a:t>
            </a:r>
            <a:r>
              <a:rPr lang="ru-RU" dirty="0"/>
              <a:t> </a:t>
            </a:r>
            <a:r>
              <a:rPr lang="ru-RU" dirty="0" err="1"/>
              <a:t>кыерсытма</a:t>
            </a:r>
            <a:r>
              <a:rPr lang="ru-RU" dirty="0"/>
              <a:t>, </a:t>
            </a:r>
            <a:r>
              <a:rPr lang="ru-RU" dirty="0" err="1"/>
              <a:t>әдәпле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!</a:t>
            </a:r>
          </a:p>
          <a:p>
            <a:r>
              <a:rPr lang="ru-RU" dirty="0" err="1"/>
              <a:t>и</a:t>
            </a:r>
            <a:r>
              <a:rPr lang="ru-RU" dirty="0" err="1" smtClean="0"/>
              <a:t>хтирам</a:t>
            </a:r>
            <a:r>
              <a:rPr lang="ru-RU" dirty="0" smtClean="0"/>
              <a:t> </a:t>
            </a:r>
            <a:r>
              <a:rPr lang="ru-RU" dirty="0" err="1"/>
              <a:t>ит</a:t>
            </a:r>
            <a:r>
              <a:rPr lang="ru-RU" dirty="0"/>
              <a:t>, </a:t>
            </a:r>
            <a:r>
              <a:rPr lang="ru-RU" dirty="0" err="1"/>
              <a:t>олыларны</a:t>
            </a:r>
            <a:r>
              <a:rPr lang="ru-RU" dirty="0"/>
              <a:t> </a:t>
            </a:r>
            <a:r>
              <a:rPr lang="ru-RU" dirty="0" err="1"/>
              <a:t>кечеләрне</a:t>
            </a:r>
            <a:r>
              <a:rPr lang="ru-RU" dirty="0"/>
              <a:t>,</a:t>
            </a:r>
          </a:p>
          <a:p>
            <a:r>
              <a:rPr lang="ru-RU" dirty="0" err="1"/>
              <a:t>Яшьтән</a:t>
            </a:r>
            <a:r>
              <a:rPr lang="ru-RU" dirty="0"/>
              <a:t> </a:t>
            </a:r>
            <a:r>
              <a:rPr lang="ru-RU" dirty="0" err="1"/>
              <a:t>өйрән</a:t>
            </a:r>
            <a:r>
              <a:rPr lang="ru-RU" dirty="0"/>
              <a:t> </a:t>
            </a:r>
            <a:r>
              <a:rPr lang="ru-RU" dirty="0" err="1"/>
              <a:t>яратырга</a:t>
            </a:r>
            <a:r>
              <a:rPr lang="ru-RU" dirty="0"/>
              <a:t> </a:t>
            </a:r>
            <a:r>
              <a:rPr lang="ru-RU" dirty="0" err="1"/>
              <a:t>кешеләрне</a:t>
            </a:r>
            <a:r>
              <a:rPr lang="ru-RU" dirty="0"/>
              <a:t>!</a:t>
            </a:r>
          </a:p>
          <a:p>
            <a:r>
              <a:rPr lang="ru-RU" dirty="0" err="1"/>
              <a:t>Очрашканда</a:t>
            </a:r>
            <a:r>
              <a:rPr lang="ru-RU" dirty="0"/>
              <a:t> </a:t>
            </a:r>
            <a:r>
              <a:rPr lang="ru-RU" dirty="0" err="1"/>
              <a:t>исәнләш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– </a:t>
            </a:r>
            <a:r>
              <a:rPr lang="ru-RU" dirty="0" err="1"/>
              <a:t>телең</a:t>
            </a:r>
            <a:r>
              <a:rPr lang="ru-RU" dirty="0"/>
              <a:t> </a:t>
            </a:r>
            <a:r>
              <a:rPr lang="ru-RU" dirty="0" err="1"/>
              <a:t>калмас</a:t>
            </a:r>
            <a:r>
              <a:rPr lang="ru-RU" dirty="0"/>
              <a:t>,</a:t>
            </a:r>
          </a:p>
          <a:p>
            <a:r>
              <a:rPr lang="ru-RU" dirty="0" err="1"/>
              <a:t>Ата-ана</a:t>
            </a:r>
            <a:r>
              <a:rPr lang="ru-RU" dirty="0"/>
              <a:t> </a:t>
            </a:r>
            <a:r>
              <a:rPr lang="ru-RU" dirty="0" err="1"/>
              <a:t>хакын</a:t>
            </a:r>
            <a:r>
              <a:rPr lang="ru-RU" dirty="0"/>
              <a:t> </a:t>
            </a:r>
            <a:r>
              <a:rPr lang="ru-RU" dirty="0" err="1"/>
              <a:t>хакла</a:t>
            </a:r>
            <a:r>
              <a:rPr lang="ru-RU" dirty="0"/>
              <a:t>, тел </a:t>
            </a:r>
            <a:r>
              <a:rPr lang="ru-RU" dirty="0" err="1"/>
              <a:t>тидермә</a:t>
            </a:r>
            <a:endParaRPr lang="ru-RU" dirty="0"/>
          </a:p>
          <a:p>
            <a:r>
              <a:rPr lang="ru-RU" dirty="0" err="1"/>
              <a:t>Тыңлаучан</a:t>
            </a:r>
            <a:r>
              <a:rPr lang="ru-RU" dirty="0"/>
              <a:t> </a:t>
            </a:r>
            <a:r>
              <a:rPr lang="ru-RU" dirty="0" err="1"/>
              <a:t>бул</a:t>
            </a:r>
            <a:r>
              <a:rPr lang="ru-RU" dirty="0"/>
              <a:t>, </a:t>
            </a:r>
            <a:r>
              <a:rPr lang="ru-RU" dirty="0" err="1"/>
              <a:t>каршы</a:t>
            </a:r>
            <a:r>
              <a:rPr lang="ru-RU" dirty="0"/>
              <a:t> </a:t>
            </a:r>
            <a:r>
              <a:rPr lang="ru-RU" dirty="0" err="1"/>
              <a:t>әйтеп</a:t>
            </a:r>
            <a:r>
              <a:rPr lang="ru-RU" dirty="0"/>
              <a:t> </a:t>
            </a:r>
            <a:r>
              <a:rPr lang="ru-RU" dirty="0" err="1"/>
              <a:t>җан</a:t>
            </a:r>
            <a:r>
              <a:rPr lang="ru-RU" dirty="0"/>
              <a:t> </a:t>
            </a:r>
            <a:r>
              <a:rPr lang="ru-RU" dirty="0" err="1"/>
              <a:t>көйдертмә</a:t>
            </a:r>
            <a:r>
              <a:rPr lang="ru-RU" dirty="0"/>
              <a:t>.</a:t>
            </a:r>
          </a:p>
          <a:p>
            <a:r>
              <a:rPr lang="ru-RU" dirty="0" err="1"/>
              <a:t>Олыларның</a:t>
            </a:r>
            <a:r>
              <a:rPr lang="ru-RU" dirty="0"/>
              <a:t> </a:t>
            </a:r>
            <a:r>
              <a:rPr lang="ru-RU" dirty="0" err="1"/>
              <a:t>фарыз</a:t>
            </a:r>
            <a:r>
              <a:rPr lang="ru-RU" dirty="0"/>
              <a:t>, балам, </a:t>
            </a:r>
            <a:r>
              <a:rPr lang="ru-RU" dirty="0" err="1"/>
              <a:t>күңелен</a:t>
            </a:r>
            <a:r>
              <a:rPr lang="ru-RU" dirty="0"/>
              <a:t> </a:t>
            </a:r>
            <a:r>
              <a:rPr lang="ru-RU" dirty="0" err="1"/>
              <a:t>күрмәк</a:t>
            </a:r>
            <a:r>
              <a:rPr lang="ru-RU" dirty="0"/>
              <a:t>,</a:t>
            </a:r>
          </a:p>
          <a:p>
            <a:r>
              <a:rPr lang="ru-RU" dirty="0" err="1"/>
              <a:t>Ярдәм</a:t>
            </a:r>
            <a:r>
              <a:rPr lang="ru-RU" dirty="0"/>
              <a:t> </a:t>
            </a:r>
            <a:r>
              <a:rPr lang="ru-RU" dirty="0" err="1"/>
              <a:t>итеп</a:t>
            </a:r>
            <a:r>
              <a:rPr lang="ru-RU" dirty="0"/>
              <a:t> </a:t>
            </a:r>
            <a:r>
              <a:rPr lang="ru-RU" dirty="0" err="1"/>
              <a:t>өйләренә</a:t>
            </a:r>
            <a:r>
              <a:rPr lang="ru-RU" dirty="0"/>
              <a:t> </a:t>
            </a:r>
            <a:r>
              <a:rPr lang="ru-RU" dirty="0" err="1"/>
              <a:t>барып</a:t>
            </a:r>
            <a:r>
              <a:rPr lang="ru-RU" dirty="0"/>
              <a:t> </a:t>
            </a:r>
            <a:r>
              <a:rPr lang="ru-RU" dirty="0" err="1"/>
              <a:t>йөрмәк</a:t>
            </a:r>
            <a:endParaRPr lang="ru-RU" dirty="0"/>
          </a:p>
          <a:p>
            <a:r>
              <a:rPr lang="ru-RU" dirty="0" err="1"/>
              <a:t>Тәрбияң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, </a:t>
            </a:r>
            <a:r>
              <a:rPr lang="ru-RU" dirty="0" err="1"/>
              <a:t>укуың</a:t>
            </a:r>
            <a:r>
              <a:rPr lang="ru-RU" dirty="0"/>
              <a:t> да </a:t>
            </a:r>
            <a:r>
              <a:rPr lang="ru-RU" dirty="0" err="1"/>
              <a:t>булса</a:t>
            </a:r>
            <a:r>
              <a:rPr lang="ru-RU" dirty="0"/>
              <a:t> </a:t>
            </a:r>
            <a:r>
              <a:rPr lang="ru-RU" dirty="0" err="1"/>
              <a:t>үрнәк</a:t>
            </a:r>
            <a:r>
              <a:rPr lang="ru-RU" dirty="0"/>
              <a:t>,</a:t>
            </a:r>
          </a:p>
          <a:p>
            <a:r>
              <a:rPr lang="ru-RU" dirty="0" err="1"/>
              <a:t>Үзеңә</a:t>
            </a:r>
            <a:r>
              <a:rPr lang="ru-RU" dirty="0"/>
              <a:t> </a:t>
            </a:r>
            <a:r>
              <a:rPr lang="ru-RU" dirty="0" err="1"/>
              <a:t>дә</a:t>
            </a:r>
            <a:r>
              <a:rPr lang="ru-RU" dirty="0"/>
              <a:t> </a:t>
            </a:r>
            <a:r>
              <a:rPr lang="ru-RU" dirty="0" err="1"/>
              <a:t>бик</a:t>
            </a:r>
            <a:r>
              <a:rPr lang="ru-RU" dirty="0"/>
              <a:t> </a:t>
            </a:r>
            <a:r>
              <a:rPr lang="ru-RU" dirty="0" err="1"/>
              <a:t>тиз</a:t>
            </a:r>
            <a:r>
              <a:rPr lang="ru-RU" dirty="0"/>
              <a:t> </a:t>
            </a:r>
            <a:r>
              <a:rPr lang="ru-RU" dirty="0" err="1"/>
              <a:t>килер</a:t>
            </a:r>
            <a:r>
              <a:rPr lang="ru-RU" dirty="0"/>
              <a:t> </a:t>
            </a:r>
            <a:r>
              <a:rPr lang="ru-RU" dirty="0" err="1"/>
              <a:t>кадер-хө</a:t>
            </a:r>
            <a:r>
              <a:rPr lang="tt-RU" dirty="0"/>
              <a:t>р</a:t>
            </a:r>
            <a:r>
              <a:rPr lang="ru-RU" dirty="0" err="1"/>
              <a:t>мәт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</p:txBody>
      </p:sp>
      <p:pic>
        <p:nvPicPr>
          <p:cNvPr id="3" name="Picture 4" descr="j03587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821" y="116633"/>
            <a:ext cx="3571875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PE02634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2613025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89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 wrap="none" numCol="1" fromWordArt="1">
            <a:prstTxWarp prst="textDoubleWave1">
              <a:avLst>
                <a:gd name="adj1" fmla="val 6481"/>
                <a:gd name="adj2" fmla="val 0"/>
              </a:avLst>
            </a:prstTxWarp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icrosoft YaHei" charset="-122"/>
                <a:cs typeface="+mn-cs"/>
              </a:defRPr>
            </a:lvl9pPr>
          </a:lstStyle>
          <a:p>
            <a:pPr algn="ctr"/>
            <a:r>
              <a:rPr lang="ru-RU" sz="3600" kern="10" spc="-361">
                <a:ln w="12600">
                  <a:solidFill>
                    <a:srgbClr val="000099"/>
                  </a:solidFill>
                  <a:miter lim="800000"/>
                  <a:headEnd/>
                  <a:tailEnd/>
                </a:ln>
                <a:solidFill>
                  <a:srgbClr val="33CCFF"/>
                </a:solidFill>
                <a:effectLst>
                  <a:outerShdw dist="125752" dir="18900000" algn="ctr" rotWithShape="0">
                    <a:srgbClr val="000099"/>
                  </a:outerShdw>
                </a:effectLst>
                <a:latin typeface="Impact"/>
              </a:rPr>
              <a:t>Сау  булыгыз!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0"/>
            <a:ext cx="367240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tt-RU" sz="8800" b="1" i="1" dirty="0" smtClean="0">
                <a:solidFill>
                  <a:srgbClr val="33CC33"/>
                </a:solidFill>
                <a:latin typeface="Times New Roman" pitchFamily="18" charset="0"/>
                <a:cs typeface="Times New Roman" pitchFamily="18" charset="0"/>
              </a:rPr>
              <a:t>Җөмләләр</a:t>
            </a:r>
            <a:endParaRPr lang="ru-RU" sz="8800" b="1" i="1" dirty="0">
              <a:solidFill>
                <a:srgbClr val="33CC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/>
            <a:r>
              <a:rPr lang="tt-RU" sz="3600" dirty="0" smtClean="0"/>
              <a:t>Тәрбияче балалар белән урамга чыга.</a:t>
            </a:r>
          </a:p>
          <a:p>
            <a:pPr algn="just"/>
            <a:r>
              <a:rPr lang="tt-RU" sz="3600" dirty="0" smtClean="0"/>
              <a:t>Әдәпле бала олыларны хөрмәт итәргә тиеш.</a:t>
            </a:r>
          </a:p>
          <a:p>
            <a:pPr algn="just"/>
            <a:r>
              <a:rPr lang="tt-RU" sz="3600" dirty="0" smtClean="0"/>
              <a:t>Бүген укучыларның дәфтәрләре җыелмады.</a:t>
            </a:r>
          </a:p>
          <a:p>
            <a:pPr algn="just"/>
            <a:r>
              <a:rPr lang="tt-RU" sz="3600" dirty="0" smtClean="0"/>
              <a:t>Ял көне әтием белән кызыклы һәм мавыктыргыч китаплар укыдым.</a:t>
            </a:r>
          </a:p>
          <a:p>
            <a:endParaRPr lang="tt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9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191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cross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t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Җөмләнең баш кисәкләре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3356992"/>
            <a:ext cx="3744416" cy="1296144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Ия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(подлежащее)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3356992"/>
            <a:ext cx="3816424" cy="1368152"/>
          </a:xfrm>
          <a:prstGeom prst="roundRect">
            <a:avLst/>
          </a:prstGeom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t-RU" sz="2800" dirty="0" smtClean="0">
                <a:latin typeface="Arial Black" pitchFamily="34" charset="0"/>
              </a:rPr>
              <a:t>Хәбәр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(сказуемое)</a:t>
            </a:r>
            <a:endParaRPr lang="ru-RU" sz="2800" dirty="0">
              <a:latin typeface="Arial Black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2591780" y="2312876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0404648" y="1268760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5148064" y="2276872"/>
            <a:ext cx="108012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07" y="404664"/>
            <a:ext cx="911820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Җөмләнең иярчен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ru-RU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кисәкләре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41800896"/>
              </p:ext>
            </p:extLst>
          </p:nvPr>
        </p:nvGraphicFramePr>
        <p:xfrm>
          <a:off x="1691680" y="1628800"/>
          <a:ext cx="595198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6138"/>
              </p:ext>
            </p:extLst>
          </p:nvPr>
        </p:nvGraphicFramePr>
        <p:xfrm>
          <a:off x="323528" y="1052736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275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86800" cy="5819477"/>
          </a:xfrm>
        </p:spPr>
        <p:txBody>
          <a:bodyPr/>
          <a:lstStyle/>
          <a:p>
            <a:pPr marL="0" indent="0">
              <a:buNone/>
            </a:pPr>
            <a:r>
              <a:rPr lang="tt-RU" dirty="0" smtClean="0">
                <a:solidFill>
                  <a:srgbClr val="00B050"/>
                </a:solidFill>
              </a:rPr>
              <a:t>Мисаллар: </a:t>
            </a:r>
          </a:p>
          <a:p>
            <a:pPr marL="0" indent="0">
              <a:buNone/>
            </a:pPr>
            <a:r>
              <a:rPr lang="tt-RU" dirty="0" smtClean="0">
                <a:solidFill>
                  <a:srgbClr val="00B050"/>
                </a:solidFill>
              </a:rPr>
              <a:t> </a:t>
            </a:r>
            <a:r>
              <a:rPr lang="tt-RU" dirty="0" smtClean="0"/>
              <a:t>  </a:t>
            </a:r>
          </a:p>
          <a:p>
            <a:pPr>
              <a:buFont typeface="Wingdings" pitchFamily="2" charset="2"/>
              <a:buChar char="§"/>
            </a:pPr>
            <a:r>
              <a:rPr lang="tt-RU" dirty="0" smtClean="0"/>
              <a:t>Энем </a:t>
            </a: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зур</a:t>
            </a:r>
            <a:r>
              <a:rPr lang="tt-RU" dirty="0" smtClean="0"/>
              <a:t> алма ашый.             </a:t>
            </a:r>
          </a:p>
          <a:p>
            <a:pPr>
              <a:buFont typeface="Wingdings" pitchFamily="2" charset="2"/>
              <a:buChar char="§"/>
            </a:pPr>
            <a:r>
              <a:rPr lang="tt-RU" dirty="0" smtClean="0"/>
              <a:t>Алсу </a:t>
            </a: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бишенче</a:t>
            </a:r>
            <a:r>
              <a:rPr lang="tt-RU" dirty="0" smtClean="0"/>
              <a:t> эта</a:t>
            </a:r>
            <a:r>
              <a:rPr lang="ru-RU" dirty="0" smtClean="0"/>
              <a:t>ж</a:t>
            </a:r>
            <a:r>
              <a:rPr lang="tt-RU" dirty="0" smtClean="0"/>
              <a:t>да яши.   </a:t>
            </a:r>
          </a:p>
          <a:p>
            <a:pPr>
              <a:buFont typeface="Wingdings" pitchFamily="2" charset="2"/>
              <a:buChar char="§"/>
            </a:pPr>
            <a:r>
              <a:rPr lang="tt-RU" dirty="0" smtClean="0"/>
              <a:t>Укучылар </a:t>
            </a: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кызыклы</a:t>
            </a:r>
            <a:r>
              <a:rPr lang="tt-RU" dirty="0" smtClean="0"/>
              <a:t> китап укый.          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Б</a:t>
            </a:r>
            <a:r>
              <a:rPr lang="tt-RU" dirty="0" smtClean="0"/>
              <a:t>әйрәмдә </a:t>
            </a: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кызларның</a:t>
            </a:r>
            <a:r>
              <a:rPr lang="tt-RU" dirty="0" smtClean="0"/>
              <a:t> күлмәкләре матур иде. </a:t>
            </a:r>
          </a:p>
          <a:p>
            <a:pPr>
              <a:buFont typeface="Wingdings" pitchFamily="2" charset="2"/>
              <a:buChar char="§"/>
            </a:pP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Тырыш</a:t>
            </a:r>
            <a:r>
              <a:rPr lang="tt-RU" dirty="0" smtClean="0"/>
              <a:t> һәм </a:t>
            </a:r>
            <a:r>
              <a:rPr lang="tt-RU" u="wavyHeavy" dirty="0" smtClean="0">
                <a:uFill>
                  <a:solidFill>
                    <a:srgbClr val="FF0000"/>
                  </a:solidFill>
                </a:uFill>
              </a:rPr>
              <a:t>акыллы</a:t>
            </a:r>
            <a:r>
              <a:rPr lang="tt-RU" dirty="0" smtClean="0"/>
              <a:t> укучылар гына бишлеләргә укый.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Җөмләдәге сүзләр тәртибен дөрес урнаштыр.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dirty="0" smtClean="0"/>
              <a:t>Мөнир</a:t>
            </a:r>
            <a:r>
              <a:rPr lang="tt-RU" dirty="0"/>
              <a:t>, сыйныфта, бишенче, укый</a:t>
            </a:r>
            <a:r>
              <a:rPr lang="tt-RU" dirty="0" smtClean="0"/>
              <a:t>.</a:t>
            </a:r>
            <a:endParaRPr lang="ru-RU" dirty="0"/>
          </a:p>
          <a:p>
            <a:r>
              <a:rPr lang="tt-RU" dirty="0"/>
              <a:t>әтисе, кибеттән, </a:t>
            </a:r>
            <a:r>
              <a:rPr lang="tt-RU" dirty="0" smtClean="0"/>
              <a:t>яңа, Мөниргә, </a:t>
            </a:r>
            <a:r>
              <a:rPr lang="tt-RU" dirty="0"/>
              <a:t>велосипед, </a:t>
            </a:r>
            <a:r>
              <a:rPr lang="tt-RU" dirty="0" smtClean="0"/>
              <a:t>алды</a:t>
            </a:r>
          </a:p>
          <a:p>
            <a:r>
              <a:rPr lang="tt-RU" dirty="0" smtClean="0"/>
              <a:t>янына, Мөнир, якын, җыелды, дуслары.</a:t>
            </a:r>
          </a:p>
          <a:p>
            <a:r>
              <a:rPr lang="tt-RU" dirty="0"/>
              <a:t>м</a:t>
            </a:r>
            <a:r>
              <a:rPr lang="tt-RU" dirty="0" smtClean="0"/>
              <a:t>актанасы, килде, велосипед, белән, Аның.</a:t>
            </a:r>
          </a:p>
          <a:p>
            <a:r>
              <a:rPr lang="tt-RU" dirty="0"/>
              <a:t>т</a:t>
            </a:r>
            <a:r>
              <a:rPr lang="tt-RU" dirty="0" smtClean="0"/>
              <a:t>әгәрмәче, Велосипедның, уңга, борылды.</a:t>
            </a:r>
          </a:p>
          <a:p>
            <a:r>
              <a:rPr lang="tt-RU" dirty="0" smtClean="0"/>
              <a:t>Чыршы, яшел, калды, артта.</a:t>
            </a:r>
          </a:p>
          <a:p>
            <a:pPr marL="0" indent="0">
              <a:buNone/>
            </a:pPr>
            <a:endParaRPr lang="tt-RU" dirty="0" smtClean="0"/>
          </a:p>
        </p:txBody>
      </p:sp>
    </p:spTree>
    <p:extLst>
      <p:ext uri="{BB962C8B-B14F-4D97-AF65-F5344CB8AC3E}">
        <p14:creationId xmlns:p14="http://schemas.microsoft.com/office/powerpoint/2010/main" val="274333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Тикшерү.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Мөнир </a:t>
            </a:r>
            <a:r>
              <a:rPr lang="tt-RU" dirty="0" smtClean="0">
                <a:solidFill>
                  <a:srgbClr val="FF0000"/>
                </a:solidFill>
              </a:rPr>
              <a:t>бишенче</a:t>
            </a:r>
            <a:r>
              <a:rPr lang="tt-RU" dirty="0" smtClean="0"/>
              <a:t> сыйныфта укый.</a:t>
            </a:r>
          </a:p>
          <a:p>
            <a:r>
              <a:rPr lang="tt-RU" dirty="0" smtClean="0"/>
              <a:t>Мөниргә әтисе кибеттән </a:t>
            </a:r>
            <a:r>
              <a:rPr lang="tt-RU" dirty="0" smtClean="0">
                <a:solidFill>
                  <a:srgbClr val="FF0000"/>
                </a:solidFill>
              </a:rPr>
              <a:t>яңа</a:t>
            </a:r>
            <a:r>
              <a:rPr lang="tt-RU" dirty="0" smtClean="0"/>
              <a:t> велосипед алды.</a:t>
            </a:r>
          </a:p>
          <a:p>
            <a:r>
              <a:rPr lang="tt-RU" dirty="0" smtClean="0"/>
              <a:t>Мөнир янына </a:t>
            </a:r>
            <a:r>
              <a:rPr lang="tt-RU" dirty="0" smtClean="0">
                <a:solidFill>
                  <a:srgbClr val="FF0000"/>
                </a:solidFill>
              </a:rPr>
              <a:t>якын</a:t>
            </a:r>
            <a:r>
              <a:rPr lang="tt-RU" dirty="0" smtClean="0"/>
              <a:t> дуслары җыелды.</a:t>
            </a:r>
          </a:p>
          <a:p>
            <a:r>
              <a:rPr lang="tt-RU" dirty="0" smtClean="0">
                <a:solidFill>
                  <a:srgbClr val="FF0000"/>
                </a:solidFill>
              </a:rPr>
              <a:t>Аның</a:t>
            </a:r>
            <a:r>
              <a:rPr lang="tt-RU" dirty="0" smtClean="0"/>
              <a:t> велосипед белән мактанасы килде.</a:t>
            </a:r>
          </a:p>
          <a:p>
            <a:r>
              <a:rPr lang="tt-RU" dirty="0" smtClean="0">
                <a:solidFill>
                  <a:srgbClr val="FF0000"/>
                </a:solidFill>
              </a:rPr>
              <a:t>Велосипедның</a:t>
            </a:r>
            <a:r>
              <a:rPr lang="tt-RU" dirty="0" smtClean="0"/>
              <a:t> тәгәрмәче уңга борылды.</a:t>
            </a:r>
          </a:p>
          <a:p>
            <a:r>
              <a:rPr lang="tt-RU" dirty="0" smtClean="0">
                <a:solidFill>
                  <a:srgbClr val="FF0000"/>
                </a:solidFill>
              </a:rPr>
              <a:t>Яшел</a:t>
            </a:r>
            <a:r>
              <a:rPr lang="tt-RU" dirty="0" smtClean="0"/>
              <a:t> чыршы артта калды.</a:t>
            </a:r>
          </a:p>
          <a:p>
            <a:pPr marL="0" indent="0">
              <a:buNone/>
            </a:pPr>
            <a:endParaRPr lang="tt-RU" dirty="0"/>
          </a:p>
          <a:p>
            <a:pPr marL="0" indent="0">
              <a:buNone/>
            </a:pPr>
            <a:endParaRPr lang="tt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5968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             Без әдәпле балалар.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Олы кешеләрне ихтирам итәргә кирәк.</a:t>
            </a:r>
          </a:p>
          <a:p>
            <a:r>
              <a:rPr lang="tt-RU" dirty="0" smtClean="0"/>
              <a:t>Кечкенә балаларга шәфкат</a:t>
            </a:r>
            <a:r>
              <a:rPr lang="ru-RU" dirty="0" err="1" smtClean="0"/>
              <a:t>ьле</a:t>
            </a:r>
            <a:r>
              <a:rPr lang="ru-RU" dirty="0" smtClean="0"/>
              <a:t> </a:t>
            </a:r>
            <a:r>
              <a:rPr lang="ru-RU" dirty="0" err="1" smtClean="0"/>
              <a:t>булырга</a:t>
            </a:r>
            <a:r>
              <a:rPr lang="ru-RU" dirty="0" smtClean="0"/>
              <a:t> </a:t>
            </a:r>
            <a:r>
              <a:rPr lang="ru-RU" dirty="0" err="1" smtClean="0"/>
              <a:t>кирәк</a:t>
            </a:r>
            <a:r>
              <a:rPr lang="ru-RU" dirty="0" smtClean="0"/>
              <a:t>.</a:t>
            </a:r>
          </a:p>
          <a:p>
            <a:r>
              <a:rPr lang="tt-RU" dirty="0" smtClean="0"/>
              <a:t>Барлык кешеләргә әдәпле эндәшергә кирәк.</a:t>
            </a:r>
          </a:p>
          <a:p>
            <a:r>
              <a:rPr lang="tt-RU" dirty="0" smtClean="0"/>
              <a:t>Миңа тырыш кешеләр ошый.</a:t>
            </a:r>
          </a:p>
          <a:p>
            <a:r>
              <a:rPr lang="tt-RU" dirty="0" smtClean="0"/>
              <a:t>Тәрбияле кешене һәркайда яраталар.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0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t-RU" dirty="0" smtClean="0"/>
              <a:t>Өй эше.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 smtClean="0"/>
              <a:t>57 бит, кагыйдәне өйрәнергә.</a:t>
            </a:r>
          </a:p>
          <a:p>
            <a:r>
              <a:rPr lang="tt-RU" dirty="0" smtClean="0"/>
              <a:t>58 бит, 7 күнегү.</a:t>
            </a:r>
            <a:endParaRPr lang="ru-RU" dirty="0"/>
          </a:p>
        </p:txBody>
      </p:sp>
      <p:pic>
        <p:nvPicPr>
          <p:cNvPr id="4" name="Picture 18" descr="ag00029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852936"/>
            <a:ext cx="26543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124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270</TotalTime>
  <Words>322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Җөмләдәге сүзләр тәртибен дөрес урнаштыр.</vt:lpstr>
      <vt:lpstr>Тикшерү.</vt:lpstr>
      <vt:lpstr>             Без әдәпле балалар.</vt:lpstr>
      <vt:lpstr>Өй эше.</vt:lpstr>
      <vt:lpstr>Презентация PowerPoint</vt:lpstr>
      <vt:lpstr>Сау  булыгыз!</vt:lpstr>
      <vt:lpstr>Җөмләләр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Лейсан Ниазовна</dc:creator>
  <cp:lastModifiedBy>файруза</cp:lastModifiedBy>
  <cp:revision>35</cp:revision>
  <dcterms:created xsi:type="dcterms:W3CDTF">2010-11-27T10:22:28Z</dcterms:created>
  <dcterms:modified xsi:type="dcterms:W3CDTF">2011-11-17T03:40:20Z</dcterms:modified>
</cp:coreProperties>
</file>