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0C8D7-043A-421A-9636-A9DC3B58847A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CA7C-F08E-4768-9A72-F4ADC44F1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2CA7C-F08E-4768-9A72-F4ADC44F1A5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FC82A7-82C8-47BD-98A2-0548C8A48D04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C639C2-F460-46C3-BF9A-63BDC636107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sz="7200" dirty="0" err="1" smtClean="0"/>
              <a:t>И</a:t>
            </a:r>
            <a:r>
              <a:rPr lang="ru-RU" sz="7200" b="1" dirty="0" err="1" smtClean="0"/>
              <a:t>сем</a:t>
            </a:r>
            <a:r>
              <a:rPr lang="ru-RU" sz="7200" b="1" dirty="0" smtClean="0"/>
              <a:t> с</a:t>
            </a:r>
            <a:r>
              <a:rPr lang="tt-RU" sz="7200" b="1" dirty="0" smtClean="0"/>
              <a:t>үз төркемен кабатлау</a:t>
            </a:r>
            <a:r>
              <a:rPr lang="tt-RU" b="1" dirty="0" smtClean="0"/>
              <a:t>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500438"/>
            <a:ext cx="7854696" cy="1752600"/>
          </a:xfrm>
        </p:spPr>
        <p:txBody>
          <a:bodyPr>
            <a:normAutofit/>
          </a:bodyPr>
          <a:lstStyle/>
          <a:p>
            <a:r>
              <a:rPr lang="tt-RU" sz="2800" dirty="0" smtClean="0"/>
              <a:t> </a:t>
            </a:r>
            <a:r>
              <a:rPr lang="tt-RU" sz="4800" dirty="0" smtClean="0"/>
              <a:t>Хәйруллина Ф.С.</a:t>
            </a:r>
            <a:endParaRPr lang="ru-RU" sz="4800" dirty="0"/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Кроссворд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smtClean="0"/>
              <a:t>          </a:t>
            </a:r>
            <a:br>
              <a:rPr lang="ru-RU" sz="6600" smtClean="0"/>
            </a:br>
            <a:r>
              <a:rPr lang="ru-RU" sz="6600" smtClean="0"/>
              <a:t/>
            </a:r>
            <a:br>
              <a:rPr lang="ru-RU" sz="6600" smtClean="0"/>
            </a:br>
            <a:r>
              <a:rPr lang="ru-RU" sz="6600" smtClean="0"/>
              <a:t>          </a:t>
            </a:r>
            <a:br>
              <a:rPr lang="ru-RU" sz="6600" smtClean="0"/>
            </a:br>
            <a:r>
              <a:rPr lang="ru-RU" sz="6600" smtClean="0"/>
              <a:t/>
            </a:r>
            <a:br>
              <a:rPr lang="ru-RU" sz="6600" smtClean="0"/>
            </a:br>
            <a:r>
              <a:rPr lang="ru-RU" sz="6600" smtClean="0"/>
              <a:t> </a:t>
            </a:r>
            <a:br>
              <a:rPr lang="ru-RU" sz="6600" smtClean="0"/>
            </a:br>
            <a:r>
              <a:rPr lang="ru-RU" sz="6600" smtClean="0"/>
              <a:t>             </a:t>
            </a:r>
            <a:endParaRPr lang="ru-RU" sz="66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r"/>
            <a:r>
              <a:rPr lang="tt-RU" sz="6600" smtClean="0"/>
              <a:t> </a:t>
            </a:r>
            <a:endParaRPr lang="ru-RU" sz="66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2357422" y="1500174"/>
            <a:ext cx="5111750" cy="4462474"/>
          </a:xfrm>
        </p:spPr>
        <p:txBody>
          <a:bodyPr>
            <a:normAutofit/>
          </a:bodyPr>
          <a:lstStyle/>
          <a:p>
            <a:pPr lvl="7"/>
            <a:r>
              <a:rPr lang="tt-RU" sz="6600" smtClean="0"/>
              <a:t>Кем? </a:t>
            </a:r>
          </a:p>
          <a:p>
            <a:pPr lvl="7"/>
            <a:r>
              <a:rPr lang="tt-RU" sz="6600" smtClean="0"/>
              <a:t>Нәрсә?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      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t-RU" sz="6000" dirty="0" smtClean="0"/>
              <a:t>-лар   -ләр</a:t>
            </a:r>
            <a:endParaRPr lang="ru-RU" sz="6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t-RU" sz="6000" dirty="0" smtClean="0"/>
              <a:t>-нар     -нәр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400" dirty="0" smtClean="0"/>
              <a:t>Урман, яфрак, җәнлек, болыт, үлән, чәчәк, хәйван, җиләк,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4800" dirty="0" smtClean="0"/>
              <a:t>Урманнар, яфраклар, болытлар, үләннәр, чәчәкләр, хәйваннар, җиләкләр</a:t>
            </a:r>
            <a:r>
              <a:rPr lang="tt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t-RU" sz="3600" dirty="0" smtClean="0"/>
              <a:t>Җир, зарарлана, нык.</a:t>
            </a:r>
          </a:p>
          <a:p>
            <a:r>
              <a:rPr lang="tt-RU" sz="3600" dirty="0" smtClean="0"/>
              <a:t>Кирәк, табигат</a:t>
            </a:r>
            <a:r>
              <a:rPr lang="ru-RU" sz="3600" dirty="0" err="1" smtClean="0"/>
              <a:t>ьне</a:t>
            </a:r>
            <a:r>
              <a:rPr lang="ru-RU" sz="3600" dirty="0" smtClean="0"/>
              <a:t>, </a:t>
            </a:r>
            <a:r>
              <a:rPr lang="ru-RU" sz="3600" dirty="0" err="1" smtClean="0"/>
              <a:t>яратырга</a:t>
            </a:r>
            <a:r>
              <a:rPr lang="ru-RU" sz="3600" dirty="0" smtClean="0"/>
              <a:t>.</a:t>
            </a:r>
          </a:p>
          <a:p>
            <a:r>
              <a:rPr lang="ru-RU" sz="3600" dirty="0" err="1" smtClean="0"/>
              <a:t>Табигатьне</a:t>
            </a:r>
            <a:r>
              <a:rPr lang="tt-RU" sz="3600" dirty="0" smtClean="0"/>
              <a:t>ң, суларга,бай, урманнарга, табигате.</a:t>
            </a:r>
          </a:p>
          <a:p>
            <a:r>
              <a:rPr lang="tt-RU" sz="3600" dirty="0" smtClean="0"/>
              <a:t>Табигат</a:t>
            </a:r>
            <a:r>
              <a:rPr lang="ru-RU" sz="3600" dirty="0" err="1" smtClean="0"/>
              <a:t>ьне</a:t>
            </a:r>
            <a:r>
              <a:rPr lang="ru-RU" sz="3600" dirty="0" smtClean="0"/>
              <a:t>, </a:t>
            </a:r>
            <a:r>
              <a:rPr lang="ru-RU" sz="3600" dirty="0" err="1" smtClean="0"/>
              <a:t>яратырга</a:t>
            </a:r>
            <a:r>
              <a:rPr lang="ru-RU" sz="3600" dirty="0" smtClean="0"/>
              <a:t> </a:t>
            </a:r>
            <a:r>
              <a:rPr lang="ru-RU" sz="3600" dirty="0" err="1" smtClean="0"/>
              <a:t>тиеш</a:t>
            </a:r>
            <a:r>
              <a:rPr lang="ru-RU" sz="3600" dirty="0" smtClean="0"/>
              <a:t>, </a:t>
            </a:r>
            <a:r>
              <a:rPr lang="ru-RU" sz="3600" dirty="0" err="1" smtClean="0"/>
              <a:t>кеше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К</a:t>
            </a:r>
            <a:r>
              <a:rPr lang="tt-RU" sz="3600" dirty="0" smtClean="0"/>
              <a:t>өзен, агачларның, саргая, яфраклары.</a:t>
            </a:r>
          </a:p>
          <a:p>
            <a:r>
              <a:rPr lang="tt-RU" sz="3600" dirty="0" smtClean="0"/>
              <a:t>Башланды, салкын яңгырлар.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3600" dirty="0" smtClean="0"/>
              <a:t>Җир нык зарарлана.</a:t>
            </a:r>
          </a:p>
          <a:p>
            <a:r>
              <a:rPr lang="tt-RU" sz="3600" dirty="0" smtClean="0"/>
              <a:t>Табигат</a:t>
            </a:r>
            <a:r>
              <a:rPr lang="ru-RU" sz="3600" dirty="0" err="1" smtClean="0"/>
              <a:t>ьне</a:t>
            </a:r>
            <a:r>
              <a:rPr lang="ru-RU" sz="3600" dirty="0" smtClean="0"/>
              <a:t> </a:t>
            </a:r>
            <a:r>
              <a:rPr lang="ru-RU" sz="3600" dirty="0" err="1" smtClean="0"/>
              <a:t>яратырга</a:t>
            </a:r>
            <a:r>
              <a:rPr lang="ru-RU" sz="3600" dirty="0" smtClean="0"/>
              <a:t> </a:t>
            </a:r>
            <a:r>
              <a:rPr lang="ru-RU" sz="3600" dirty="0" err="1" smtClean="0"/>
              <a:t>кир</a:t>
            </a:r>
            <a:r>
              <a:rPr lang="tt-RU" sz="3600" dirty="0" smtClean="0"/>
              <a:t>әк.</a:t>
            </a:r>
          </a:p>
          <a:p>
            <a:r>
              <a:rPr lang="tt-RU" sz="3600" dirty="0" smtClean="0"/>
              <a:t>Татарстанның табигате суларга, урманнарга бай.</a:t>
            </a:r>
          </a:p>
          <a:p>
            <a:r>
              <a:rPr lang="tt-RU" sz="3600" dirty="0" smtClean="0"/>
              <a:t>Кеше табигатьне яратырга тиеш.</a:t>
            </a:r>
          </a:p>
          <a:p>
            <a:r>
              <a:rPr lang="tt-RU" sz="3600" dirty="0" smtClean="0"/>
              <a:t>Көзен агачларның яфраклары саргая.</a:t>
            </a:r>
          </a:p>
          <a:p>
            <a:r>
              <a:rPr lang="tt-RU" sz="3600" dirty="0" smtClean="0"/>
              <a:t>Салкын яңгырлар башланды</a:t>
            </a:r>
            <a:r>
              <a:rPr lang="tt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133</Words>
  <Application>Microsoft Office PowerPoint</Application>
  <PresentationFormat>Экран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Исем сүз төркемен кабатлау.</vt:lpstr>
      <vt:lpstr>              Кроссворд</vt:lpstr>
      <vt:lpstr>                                       </vt:lpstr>
      <vt:lpstr>          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Исем сүз төркемен кабатлау.</dc:title>
  <dc:creator>Admin</dc:creator>
  <cp:lastModifiedBy>Admin</cp:lastModifiedBy>
  <cp:revision>6</cp:revision>
  <dcterms:created xsi:type="dcterms:W3CDTF">2010-11-09T15:36:47Z</dcterms:created>
  <dcterms:modified xsi:type="dcterms:W3CDTF">2010-11-13T06:44:20Z</dcterms:modified>
</cp:coreProperties>
</file>