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545" autoAdjust="0"/>
  </p:normalViewPr>
  <p:slideViewPr>
    <p:cSldViewPr>
      <p:cViewPr varScale="1">
        <p:scale>
          <a:sx n="84" d="100"/>
          <a:sy n="84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88BD5-C216-4045-8B74-CDE1BC7C4D3A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C5D8-532D-4B85-AB4D-394A41E5C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2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C5D8-532D-4B85-AB4D-394A41E5CED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6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0798" y="6165304"/>
            <a:ext cx="6008712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1858-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1936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Новая папка (2)\1bogoslovrizaetdinfahretd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3653"/>
            <a:ext cx="3364992" cy="50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759774"/>
            <a:ext cx="3727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Мәңгелектән дәшә сыман </a:t>
            </a:r>
          </a:p>
          <a:p>
            <a:r>
              <a:rPr lang="tt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Безгә Риза Фәхреддин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tt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“Яшик әдәп- әхлак белән,</a:t>
            </a:r>
          </a:p>
          <a:p>
            <a:r>
              <a:rPr lang="tt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Көнебез үтәр имин”.</a:t>
            </a:r>
          </a:p>
          <a:p>
            <a:r>
              <a:rPr lang="tt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Мәг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рифәтле, азат татар илен </a:t>
            </a:r>
          </a:p>
          <a:p>
            <a:r>
              <a:rPr lang="tt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Күрер өчен янды, көйде ул.</a:t>
            </a:r>
          </a:p>
          <a:p>
            <a:r>
              <a:rPr lang="tt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Әсәрләре белән күңелләргә </a:t>
            </a:r>
          </a:p>
          <a:p>
            <a:r>
              <a:rPr lang="tt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Мәңгелеккә килеп керде ул.</a:t>
            </a:r>
          </a:p>
          <a:p>
            <a:endParaRPr lang="tt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91680" y="332656"/>
            <a:ext cx="6044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Ризаэтдин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Фәхреддин</a:t>
            </a:r>
            <a:endParaRPr lang="ru-RU" sz="48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44444E-6 1.11111E-6 L -0.19913 0.002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94444E-6 -4.07407E-6 L -0.19774 -0.004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8064" y="548680"/>
            <a:ext cx="3600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t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Ризаэтдин </a:t>
            </a:r>
            <a:r>
              <a:rPr lang="tt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Фәхреддин 1859 нчы елның 17 нче гыйнварында элекке Самар губернасының Бөгелмә өязенә караган Кичү Чаты авылында рухани гаиләсендә дөн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я-га </a:t>
            </a:r>
            <a:r>
              <a:rPr lang="tt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килә (бу авыл хәзер Татарстанның Әлмәт районына керә</a:t>
            </a:r>
            <a:r>
              <a:rPr lang="tt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Ул </a:t>
            </a:r>
            <a:r>
              <a:rPr lang="tt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белем серләренә өендә төшенә башлый</a:t>
            </a:r>
            <a:r>
              <a:rPr lang="tt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иң </a:t>
            </a:r>
            <a:r>
              <a:rPr lang="tt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беренче дәресләрне әнисе Мәхүбә абыстайдан һәм әтисе Сәйфетдин </a:t>
            </a:r>
            <a:r>
              <a:rPr lang="tt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хәзрәттән ала.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UserXP\Мои документы\saitbattal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-3773" r="3778"/>
          <a:stretch/>
        </p:blipFill>
        <p:spPr bwMode="auto">
          <a:xfrm>
            <a:off x="144828" y="985574"/>
            <a:ext cx="4931228" cy="34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412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5591" y="332656"/>
            <a:ext cx="7452816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1865нче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елны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ң көз көненнән башлап абзаларына ияреп үз авылыннан 20 чакырым ераклыктагы Түбән Шәлчәле мәдрәсәсендә укып йөргән.</a:t>
            </a:r>
          </a:p>
          <a:p>
            <a:pPr marL="0" indent="0" algn="just">
              <a:buNone/>
            </a:pP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1867нче елның көз көнендә Чистай шәһәрендәге мәдрәсәдә укый.</a:t>
            </a:r>
          </a:p>
          <a:p>
            <a:pPr marL="0" indent="0" algn="just">
              <a:buNone/>
            </a:pP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1869нчы елдан алып Тубән Шәлчәледә укуын дәвам итә. </a:t>
            </a:r>
            <a:r>
              <a:rPr lang="tt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Һәр </a:t>
            </a:r>
            <a:r>
              <a:rPr lang="tt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нәрсә белән кызыксынучан</a:t>
            </a:r>
            <a:r>
              <a:rPr lang="tt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сәләтле</a:t>
            </a:r>
            <a:r>
              <a:rPr lang="tt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эш сөючән, тырыш  шәкерт </a:t>
            </a:r>
            <a:r>
              <a:rPr lang="tt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Ризаэтдин </a:t>
            </a:r>
            <a:r>
              <a:rPr lang="tt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мәдрәсәдә укыган елларында да</a:t>
            </a:r>
            <a:r>
              <a:rPr lang="tt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соңыннан  </a:t>
            </a:r>
            <a:r>
              <a:rPr lang="tt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китаплар күчереп язу белән </a:t>
            </a:r>
            <a:r>
              <a:rPr lang="tt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шөгыльләнә</a:t>
            </a:r>
            <a:r>
              <a:rPr lang="tt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t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21 кыш эчендә гимназия кебек мәктәпләрне кичеп, университет һәм академияләрнең бер кадәр бүлекләрен тәмамлауга ирешкән.</a:t>
            </a:r>
            <a:endParaRPr lang="tt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6" y="5949280"/>
            <a:ext cx="489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30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692696"/>
            <a:ext cx="4672029" cy="55446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t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Мәдрәсәдә укуын төгәлләгәч, Р.Фәхреддин укыту эше белән шөгыльләнә. Укыту эше белән беррәттән</a:t>
            </a:r>
            <a:r>
              <a:rPr lang="tt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ул </a:t>
            </a:r>
            <a:r>
              <a:rPr lang="tt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фәнни эш белән мавыга</a:t>
            </a:r>
            <a:r>
              <a:rPr lang="tt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бик </a:t>
            </a:r>
            <a:r>
              <a:rPr lang="tt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күп китаплар һәм мәкаләләр яза</a:t>
            </a:r>
            <a:r>
              <a:rPr lang="tt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татар халкы-ның </a:t>
            </a:r>
            <a:r>
              <a:rPr lang="tt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тарихы һәм әдәбияты белән бәйле тарихи </a:t>
            </a:r>
            <a:r>
              <a:rPr lang="tt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чыганак-ларны</a:t>
            </a:r>
            <a:r>
              <a:rPr lang="tt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истәлекләрне җыя</a:t>
            </a:r>
            <a:r>
              <a:rPr lang="tt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тәртипкә </a:t>
            </a:r>
            <a:r>
              <a:rPr lang="tt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сала</a:t>
            </a:r>
            <a:r>
              <a:rPr lang="tt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1887нче </a:t>
            </a:r>
            <a:r>
              <a:rPr lang="tt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елдан ул имамлыкка имтихан биреп</a:t>
            </a:r>
            <a:r>
              <a:rPr lang="tt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бу </a:t>
            </a:r>
            <a:r>
              <a:rPr lang="tt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вазифаны да намус белән җиренә җиткереп башкара.</a:t>
            </a:r>
            <a:endParaRPr lang="ru-RU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Documents and Settings\UserXP\Мои документы\Мои рисунки\35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084774" cy="376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914" y="4991284"/>
            <a:ext cx="292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Р.Фәхреддиннең кул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язмасы</a:t>
            </a:r>
            <a:r>
              <a:rPr lang="tt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519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43567" y="692696"/>
            <a:ext cx="7408333" cy="55446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1885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елда Минзәлә өязе Чубытлы авылында Габденнасыйр Төхфәтулла улының кызы Нурҗәмалны хатынлыкка ала.</a:t>
            </a:r>
          </a:p>
          <a:p>
            <a:pPr marL="0" indent="0" algn="just">
              <a:buNone/>
            </a:pP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1887нче елның 5 мартында беренче балалары Габдеррахман дөн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яга килә. </a:t>
            </a:r>
          </a:p>
          <a:p>
            <a:pPr marL="0" indent="0" algn="just">
              <a:buNone/>
            </a:pP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1889нчы елның 17 сентябрендә Габделәхәд дөньяга килә.</a:t>
            </a:r>
          </a:p>
          <a:p>
            <a:pPr marL="0" indent="0" algn="just">
              <a:buNone/>
            </a:pP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1892нче елның 22 гыйнвар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Габдерр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1893нче елның 27 декабрендә Зәйнәп дөн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яга килә.</a:t>
            </a:r>
          </a:p>
          <a:p>
            <a:pPr marL="0" indent="0" algn="just"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1897нче елның 25 ноябрендә Хәсән дө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ньяга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килеп, 14 айлык вакытында вафат була.</a:t>
            </a:r>
          </a:p>
          <a:p>
            <a:pPr marL="0" indent="0" algn="just">
              <a:buNone/>
            </a:pP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1900нче елның 13 февралендә Сагыйд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дөньяга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килә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1901нче елның 5 сентябрендә Хәсән дөн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ьяга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килеп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айлык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вакытында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вафат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6381328"/>
            <a:ext cx="502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1902нче елның 28нче сентябрендә ясалган фото.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UserXP\Мои документы\Мои рисунки\35 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73" y="332656"/>
            <a:ext cx="5875281" cy="571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XP\Мои документы\Мои рисунки\35 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4" y="332656"/>
            <a:ext cx="8280920" cy="584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p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764704"/>
            <a:ext cx="8064896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Р.Ф</a:t>
            </a:r>
            <a:r>
              <a:rPr lang="tt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хреддин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Сәлимә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Әсма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әсәрләрен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яза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Асар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исемле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библиографик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хезмәтен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матбугатта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бастыра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башлый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Асар»да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борынгы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Болгар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чорыннан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егерменче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йөз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башына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кадәр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яшәгән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tt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нән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артык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мәшһүр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шәхес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турында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кыйммәтле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мәглүматлар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тупланган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Болардан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тыш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Р.Фәхреддин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Тәрбияле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бала», «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Тәрбияле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Тәрбияле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Нәсыйхәт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Шәкертлек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әдәбе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Әдәбе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тәглим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Мәшһүр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хатыннар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Мәшһүр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ирләр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китапларын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бастырып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чыгара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394634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1268760"/>
            <a:ext cx="4176464" cy="525658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tt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1906нчы </a:t>
            </a:r>
            <a:r>
              <a:rPr lang="tt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елдан Р.Фәхреддин Уфадан Оренбург шәһәренә күчә. “Вакыт” газетасында, 10 ел буе “Шура” </a:t>
            </a:r>
            <a:r>
              <a:rPr lang="tt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журна-лында </a:t>
            </a:r>
            <a:r>
              <a:rPr lang="tt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эшли. Р.Фәхреддин тарафыннан барлыгы 50 </a:t>
            </a:r>
            <a:r>
              <a:rPr lang="tt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исемдә </a:t>
            </a:r>
            <a:r>
              <a:rPr lang="tt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147 китап </a:t>
            </a:r>
            <a:r>
              <a:rPr lang="tt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басты-рыла. Шулай </a:t>
            </a:r>
            <a:r>
              <a:rPr lang="tt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 аның 100 томга якын зур күләмле кулъязма хезмәтләре барлыгы </a:t>
            </a:r>
            <a:r>
              <a:rPr lang="tt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билгеле</a:t>
            </a:r>
            <a:r>
              <a:rPr lang="tt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1918нче елда Р.Фәхреддин Уфа шәһәренә күчә. 1922нче елда аны мөфти итеп билгелиләр. Ул бу хезмәтенә тиешле сәгат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ләрен бирсә, калган бөтен вакытын фәнгә багышлый, архивта эзләнә, тарихи хезмәтләр өстендә эшләвен дәвам итә. Фән өчен гаять зур әһәмияткә ия булган “Болгар тарихы” дигән күләмле әсәрен яза.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i="1" dirty="0"/>
          </a:p>
        </p:txBody>
      </p:sp>
      <p:pic>
        <p:nvPicPr>
          <p:cNvPr id="3074" name="Picture 2" descr="C:\Documents and Settings\UserXP\Мои документы\Мои рисунки\35 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3" y="3780589"/>
            <a:ext cx="429894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XP\Мои документы\Мои рисунки\Копия 35 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3" y="404664"/>
            <a:ext cx="410726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8688" y="3009527"/>
            <a:ext cx="397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dirty="0" smtClean="0">
                <a:latin typeface="Times New Roman" pitchFamily="18" charset="0"/>
                <a:cs typeface="Times New Roman" pitchFamily="18" charset="0"/>
              </a:rPr>
              <a:t>“Шура”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tt-RU" sz="1400" dirty="0" smtClean="0">
                <a:latin typeface="Times New Roman" pitchFamily="18" charset="0"/>
                <a:cs typeface="Times New Roman" pitchFamily="18" charset="0"/>
              </a:rPr>
              <a:t>урналы һәм “Вакыт” газетасы идарәханәсендә.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40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XP\Мои документы\Мои рисунки\35 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3" y="362494"/>
            <a:ext cx="3816424" cy="52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484784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t-RU" sz="2400" i="1" dirty="0" smtClean="0">
                <a:latin typeface="Times New Roman" pitchFamily="18" charset="0"/>
                <a:cs typeface="Times New Roman" pitchFamily="18" charset="0"/>
              </a:rPr>
              <a:t>Фото астында Р.Фәхред-диннең үз кулы белән: “1912нче ел, 15нче гыйнварда Оренбургта алдырдык. Икенче көндә Габделәхәд Вяткага, Габдеррәшид Казанга укый торган мәктәпләренә китәләр”- дип язылган.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Фотода: (сулдан уңга) беренче рәттә: Нурҗамал, Әсма, Р.Фәхреддин, Сәгыйд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икенче рәттә: Габдрахман, Габдеррәшид, Зәйнәб, Габделәхәд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82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95265"/>
            <a:ext cx="4536504" cy="1944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t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Р.Фәхреддин </a:t>
            </a:r>
            <a:r>
              <a:rPr lang="tt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1936нчы </a:t>
            </a:r>
            <a:r>
              <a:rPr lang="tt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елның </a:t>
            </a:r>
            <a:r>
              <a:rPr lang="tt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12нче </a:t>
            </a:r>
            <a:r>
              <a:rPr lang="tt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апрелендә 77 яшендә Уфада вафат була һәм шундагы татар зиратына күмелә</a:t>
            </a:r>
            <a:r>
              <a:rPr lang="tt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/>
          </a:p>
        </p:txBody>
      </p:sp>
      <p:pic>
        <p:nvPicPr>
          <p:cNvPr id="9218" name="Picture 2" descr="C:\Documents and Settings\UserXP\Мои документы\Мои рисунки\35 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95265"/>
            <a:ext cx="3024336" cy="474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4488" y="5805264"/>
            <a:ext cx="294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i="1" u="sng" dirty="0" smtClean="0">
                <a:latin typeface="Times New Roman" pitchFamily="18" charset="0"/>
                <a:cs typeface="Times New Roman" pitchFamily="18" charset="0"/>
              </a:rPr>
              <a:t>Р.Фәхреддин кабере. Уфа.</a:t>
            </a:r>
            <a:endParaRPr lang="ru-RU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Documents and Settings\UserXP\Мои документы\Мои рисунки\Копия 35 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672408" cy="28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63903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Оренбург шәһәрендә 1986нчы елның 1нче сентябрендә Правда урамы 9нчы йортка куелган истәлек тактасы.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425</TotalTime>
  <Words>632</Words>
  <Application>Microsoft Office PowerPoint</Application>
  <PresentationFormat>Экран (4:3)</PresentationFormat>
  <Paragraphs>45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FoM</cp:lastModifiedBy>
  <cp:revision>44</cp:revision>
  <dcterms:modified xsi:type="dcterms:W3CDTF">2012-04-04T18:22:54Z</dcterms:modified>
</cp:coreProperties>
</file>