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A334A-49FF-499C-9A26-985AF6E021DB}" type="datetimeFigureOut">
              <a:rPr lang="ru-RU" smtClean="0"/>
              <a:t>30.08.2014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BB9B-E3D7-4A2B-8CFD-69B734C641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35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A334A-49FF-499C-9A26-985AF6E021DB}" type="datetimeFigureOut">
              <a:rPr lang="ru-RU" smtClean="0"/>
              <a:t>30.08.2014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4BB9B-E3D7-4A2B-8CFD-69B734C641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200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Односоставные предложения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580473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smtClean="0">
                <a:solidFill>
                  <a:srgbClr val="2F5897"/>
                </a:solidFill>
              </a:rPr>
              <a:t>Односоставные </a:t>
            </a:r>
            <a:r>
              <a:rPr lang="ru-RU" sz="3600" smtClean="0">
                <a:solidFill>
                  <a:srgbClr val="2F5897"/>
                </a:solidFill>
              </a:rPr>
              <a:t>предложения</a:t>
            </a:r>
            <a:r>
              <a:rPr lang="ru-RU" sz="4400" smtClean="0">
                <a:solidFill>
                  <a:srgbClr val="2F5897"/>
                </a:solidFill>
              </a:rPr>
              <a:t/>
            </a:r>
            <a:br>
              <a:rPr lang="ru-RU" sz="4400" smtClean="0">
                <a:solidFill>
                  <a:srgbClr val="2F5897"/>
                </a:solidFill>
              </a:rPr>
            </a:br>
            <a:r>
              <a:rPr lang="ru-RU" sz="3200" i="1" smtClean="0">
                <a:solidFill>
                  <a:srgbClr val="2F5897"/>
                </a:solidFill>
              </a:rPr>
              <a:t>(практика)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052092"/>
      </p:ext>
    </p:extLst>
  </p:cSld>
  <p:clrMapOvr>
    <a:masterClrMapping/>
  </p:clrMapOvr>
  <p:transition spd="slow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smtClean="0">
                <a:solidFill>
                  <a:srgbClr val="2F5897"/>
                </a:solidFill>
              </a:rPr>
              <a:t>Односоставные </a:t>
            </a:r>
            <a:r>
              <a:rPr lang="ru-RU" sz="3600" smtClean="0">
                <a:solidFill>
                  <a:srgbClr val="2F5897"/>
                </a:solidFill>
              </a:rPr>
              <a:t>предложения</a:t>
            </a:r>
            <a:r>
              <a:rPr lang="ru-RU" sz="4400" smtClean="0">
                <a:solidFill>
                  <a:srgbClr val="2F5897"/>
                </a:solidFill>
              </a:rPr>
              <a:t/>
            </a:r>
            <a:br>
              <a:rPr lang="ru-RU" sz="4400" smtClean="0">
                <a:solidFill>
                  <a:srgbClr val="2F5897"/>
                </a:solidFill>
              </a:rPr>
            </a:br>
            <a:r>
              <a:rPr lang="ru-RU" sz="3200" i="1" smtClean="0">
                <a:solidFill>
                  <a:srgbClr val="2F5897"/>
                </a:solidFill>
              </a:rPr>
              <a:t>(практика)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061910"/>
      </p:ext>
    </p:extLst>
  </p:cSld>
  <p:clrMapOvr>
    <a:masterClrMapping/>
  </p:clrMapOvr>
  <p:transition spd="slow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Поэтические страницы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808776"/>
      </p:ext>
    </p:extLst>
  </p:cSld>
  <p:clrMapOvr>
    <a:masterClrMapping/>
  </p:clrMapOvr>
  <p:transition spd="slow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mtClean="0"/>
              <a:t>Поэтические страницы</a:t>
            </a:r>
            <a:br>
              <a:rPr lang="ru-RU" smtClean="0"/>
            </a:br>
            <a:r>
              <a:rPr lang="ru-RU" sz="2400" smtClean="0"/>
              <a:t>Определите, кому из этих двух поэтов принадлежат стихотворения: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049927"/>
      </p:ext>
    </p:extLst>
  </p:cSld>
  <p:clrMapOvr>
    <a:masterClrMapping/>
  </p:clrMapOvr>
  <p:transition spd="slow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Поэтические страницы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271724"/>
      </p:ext>
    </p:extLst>
  </p:cSld>
  <p:clrMapOvr>
    <a:masterClrMapping/>
  </p:clrMapOvr>
  <p:transition spd="slow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Домашнее задание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888088"/>
      </p:ext>
    </p:ext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План занятия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388464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Орфограф русского языка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370753"/>
      </p:ext>
    </p:extLst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smtClean="0"/>
              <a:t>Односоставные предложения</a:t>
            </a:r>
            <a:br>
              <a:rPr lang="ru-RU" sz="4400" smtClean="0"/>
            </a:br>
            <a:r>
              <a:rPr lang="ru-RU" sz="3600" i="1" smtClean="0"/>
              <a:t>(теория)</a:t>
            </a:r>
            <a:endParaRPr lang="ru-RU" sz="3600" i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468106"/>
      </p:ext>
    </p:extLst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smtClean="0"/>
              <a:t>Односоставные предложения</a:t>
            </a:r>
            <a:br>
              <a:rPr lang="ru-RU" sz="4400" smtClean="0"/>
            </a:br>
            <a:r>
              <a:rPr lang="ru-RU" sz="3200" i="1" smtClean="0"/>
              <a:t>(теория)</a:t>
            </a:r>
            <a:endParaRPr lang="ru-RU" sz="4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526916"/>
      </p:ext>
    </p:extLst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smtClean="0">
                <a:solidFill>
                  <a:srgbClr val="2F5897"/>
                </a:solidFill>
              </a:rPr>
              <a:t>Односоставные предложения</a:t>
            </a:r>
            <a:br>
              <a:rPr lang="ru-RU" sz="4400" smtClean="0">
                <a:solidFill>
                  <a:srgbClr val="2F5897"/>
                </a:solidFill>
              </a:rPr>
            </a:br>
            <a:r>
              <a:rPr lang="ru-RU" sz="3200" i="1" smtClean="0">
                <a:solidFill>
                  <a:srgbClr val="2F5897"/>
                </a:solidFill>
              </a:rPr>
              <a:t>(теория)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194000"/>
      </p:ext>
    </p:extLst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smtClean="0">
                <a:solidFill>
                  <a:srgbClr val="2F5897"/>
                </a:solidFill>
              </a:rPr>
              <a:t>Односоставные предложения</a:t>
            </a:r>
            <a:br>
              <a:rPr lang="ru-RU" sz="4400" smtClean="0">
                <a:solidFill>
                  <a:srgbClr val="2F5897"/>
                </a:solidFill>
              </a:rPr>
            </a:br>
            <a:r>
              <a:rPr lang="ru-RU" sz="3200" i="1" smtClean="0">
                <a:solidFill>
                  <a:srgbClr val="2F5897"/>
                </a:solidFill>
              </a:rPr>
              <a:t>(теория)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347727"/>
      </p:ext>
    </p:extLst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smtClean="0">
                <a:solidFill>
                  <a:srgbClr val="2F5897"/>
                </a:solidFill>
              </a:rPr>
              <a:t>Односоставные предложения</a:t>
            </a:r>
            <a:br>
              <a:rPr lang="ru-RU" sz="4400" smtClean="0">
                <a:solidFill>
                  <a:srgbClr val="2F5897"/>
                </a:solidFill>
              </a:rPr>
            </a:br>
            <a:r>
              <a:rPr lang="ru-RU" sz="3200" i="1" smtClean="0">
                <a:solidFill>
                  <a:srgbClr val="2F5897"/>
                </a:solidFill>
              </a:rPr>
              <a:t>(теория)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612725"/>
      </p:ext>
    </p:extLst>
  </p:cSld>
  <p:clrMapOvr>
    <a:masterClrMapping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Проверим результат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004433"/>
      </p:ext>
    </p:extLst>
  </p:cSld>
  <p:clrMapOvr>
    <a:masterClrMapping/>
  </p:clrMapOvr>
  <p:transition spd="slow">
    <p:pull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</Words>
  <Application>Microsoft Office PowerPoint</Application>
  <PresentationFormat>Экран (4:3)</PresentationFormat>
  <Paragraphs>15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Односоставные предложения</vt:lpstr>
      <vt:lpstr>План занятия</vt:lpstr>
      <vt:lpstr>Орфограф русского языка</vt:lpstr>
      <vt:lpstr>Односоставные предложения (теория)</vt:lpstr>
      <vt:lpstr>Односоставные предложения (теория)</vt:lpstr>
      <vt:lpstr>Односоставные предложения (теория)</vt:lpstr>
      <vt:lpstr>Односоставные предложения (теория)</vt:lpstr>
      <vt:lpstr>Односоставные предложения (теория)</vt:lpstr>
      <vt:lpstr>Проверим результат</vt:lpstr>
      <vt:lpstr>Односоставные предложения (практика)</vt:lpstr>
      <vt:lpstr>Односоставные предложения (практика)</vt:lpstr>
      <vt:lpstr>Поэтические страницы</vt:lpstr>
      <vt:lpstr>Поэтические страницы Определите, кому из этих двух поэтов принадлежат стихотворения:</vt:lpstr>
      <vt:lpstr>Поэтические страницы</vt:lpstr>
      <vt:lpstr>Домашнее задание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Односоставные предложения</dc:title>
  <dc:creator>asus</dc:creator>
  <cp:lastModifiedBy>asus</cp:lastModifiedBy>
  <cp:revision>1</cp:revision>
  <dcterms:created xsi:type="dcterms:W3CDTF">2014-08-30T17:20:01Z</dcterms:created>
  <dcterms:modified xsi:type="dcterms:W3CDTF">2014-08-30T17:20:01Z</dcterms:modified>
</cp:coreProperties>
</file>