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Исследование утомляемости и работоспособности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Автор:  </a:t>
            </a:r>
            <a:r>
              <a:rPr lang="ru-RU" dirty="0" err="1" smtClean="0"/>
              <a:t>Шабельская</a:t>
            </a:r>
            <a:r>
              <a:rPr lang="ru-RU" dirty="0" smtClean="0"/>
              <a:t> </a:t>
            </a:r>
            <a:r>
              <a:rPr lang="ru-RU" smtClean="0"/>
              <a:t>Ирина </a:t>
            </a:r>
            <a:r>
              <a:rPr lang="ru-RU" smtClean="0"/>
              <a:t>В</a:t>
            </a:r>
            <a:r>
              <a:rPr lang="ru-RU" smtClean="0"/>
              <a:t>ладимировна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График работоспособности</a:t>
            </a:r>
          </a:p>
          <a:p>
            <a:pPr algn="ctr"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Подберезного Александра</a:t>
            </a:r>
            <a:endParaRPr lang="ru-RU" sz="6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График работоспособности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1500174"/>
            <a:ext cx="8286807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785794"/>
            <a:ext cx="8429684" cy="5251469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ИССЛЕДОВАНИЕ УТОМЛЯЕМОСТИ И РАБОТОСПОСОБНОСТИ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 ПОМОЩЬЮ ТАБЛИЦЫ  КРЕПЕЛИНА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546567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исследования: 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умственной работоспособности и выявление утомляемости.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Оснащение: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Бланк методики (таблица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Крепелина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карандаш и секундомер.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553710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Порядок работы: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Обследуемому дают бланк таблицы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Крепелина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 следующей инструкцией: «Складывайте пары однозначных цифр, напечатанных одна под другой, и под ними записывайте результат сложения. Работайте быстро, старайтесь не допускать ошибок.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553710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Испытуемого предупреждают о том, что он должен производить сложения в каждой строчке до тех пор, пока  экспериментатор не скажет: «Стоп! Переходите к следующей строчке». Экспериментатор  дает такой сигнал через каждые 20 с. Протокол занятия вести не обязательно.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5608546"/>
          </a:xfrm>
        </p:spPr>
        <p:txBody>
          <a:bodyPr/>
          <a:lstStyle/>
          <a:p>
            <a:pPr algn="l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Обработка и анализ данных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Отмечая, сколько правильных сложений выполнил испытуемый и сколько допустил ошибок за каждые 20 с, можно построить график работоспособности.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 исследования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Например, я за первые 20 с выполнил 17 сложений без ошибок, а за вторые 20 с - 15 сложений и допустил две ошибки, далее 16, 12, 12, 11 сложений и одно из них ошибочное, затем 10 и 7.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x_c191e8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600" y="552450"/>
            <a:ext cx="7670800" cy="575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Нахождение коэффициента работоспособности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Методика позволяет получить коэффициент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работоспособности (Краб) как отношение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суммы правильно выполненных сложений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последних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четырех строк (82) к сумме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выполненных сложений первых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четырех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т. е.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раб.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S2\S1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отношение приближается к единице, то это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означает, что утомления практически не происходит.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186</Words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Исследование утомляемости и работоспособности</vt:lpstr>
      <vt:lpstr>ИССЛЕДОВАНИЕ УТОМЛЯЕМОСТИ И РАБОТОСПОСОБНОСТИ С ПОМОЩЬЮ ТАБЛИЦЫ  КРЕПЕЛИНА </vt:lpstr>
      <vt:lpstr> Цель исследования:   Определение умственной работоспособности и выявление утомляемости. Оснащение:  Бланк методики (таблица Крепелина), карандаш и секундомер. </vt:lpstr>
      <vt:lpstr>Порядок работы:  Обследуемому дают бланк таблицы Крепелина со следующей инструкцией: «Складывайте пары однозначных цифр, напечатанных одна под другой, и под ними записывайте результат сложения. Работайте быстро, старайтесь не допускать ошибок.</vt:lpstr>
      <vt:lpstr>Испытуемого предупреждают о том, что он должен производить сложения в каждой строчке до тех пор, пока  экспериментатор не скажет: «Стоп! Переходите к следующей строчке». Экспериментатор  дает такой сигнал через каждые 20 с. Протокол занятия вести не обязательно.  </vt:lpstr>
      <vt:lpstr>Обработка и анализ данных Отмечая, сколько правильных сложений выполнил испытуемый и сколько допустил ошибок за каждые 20 с, можно построить график работоспособности. </vt:lpstr>
      <vt:lpstr>Результаты исследования</vt:lpstr>
      <vt:lpstr>Слайд 8</vt:lpstr>
      <vt:lpstr>Нахождение коэффициента работоспособности</vt:lpstr>
      <vt:lpstr> </vt:lpstr>
      <vt:lpstr>График работоспособности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</dc:title>
  <dc:creator>user</dc:creator>
  <cp:lastModifiedBy>user</cp:lastModifiedBy>
  <cp:revision>38</cp:revision>
  <dcterms:created xsi:type="dcterms:W3CDTF">2014-03-21T17:08:10Z</dcterms:created>
  <dcterms:modified xsi:type="dcterms:W3CDTF">2014-12-27T17:07:38Z</dcterms:modified>
</cp:coreProperties>
</file>