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3F9A"/>
    <a:srgbClr val="3366FF"/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7496-B295-424E-BD81-0464594A372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06E3-1054-4132-A3F4-BDB5FA421E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7496-B295-424E-BD81-0464594A372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06E3-1054-4132-A3F4-BDB5FA421E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7496-B295-424E-BD81-0464594A372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06E3-1054-4132-A3F4-BDB5FA421E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7496-B295-424E-BD81-0464594A372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06E3-1054-4132-A3F4-BDB5FA421E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7496-B295-424E-BD81-0464594A372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06E3-1054-4132-A3F4-BDB5FA421E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7496-B295-424E-BD81-0464594A372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06E3-1054-4132-A3F4-BDB5FA421E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7496-B295-424E-BD81-0464594A372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06E3-1054-4132-A3F4-BDB5FA421E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7496-B295-424E-BD81-0464594A372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06E3-1054-4132-A3F4-BDB5FA421E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7496-B295-424E-BD81-0464594A372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06E3-1054-4132-A3F4-BDB5FA421E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7496-B295-424E-BD81-0464594A372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06E3-1054-4132-A3F4-BDB5FA421E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7496-B295-424E-BD81-0464594A372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F3906E3-1054-4132-A3F4-BDB5FA421E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2F7496-B295-424E-BD81-0464594A372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3906E3-1054-4132-A3F4-BDB5FA421E3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736"/>
            <a:ext cx="7851648" cy="1485896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FFF00"/>
                </a:solidFill>
                <a:latin typeface="Arial Cyr Chuv" pitchFamily="34" charset="-52"/>
              </a:rPr>
              <a:t>+</a:t>
            </a:r>
            <a:r>
              <a:rPr lang="ru-RU" sz="6000" dirty="0" err="1" smtClean="0">
                <a:solidFill>
                  <a:srgbClr val="FFFF00"/>
                </a:solidFill>
                <a:latin typeface="Arial Cyr Chuv" pitchFamily="34" charset="-52"/>
              </a:rPr>
              <a:t>ул=\рев</a:t>
            </a:r>
            <a:r>
              <a:rPr lang="ru-RU" sz="6000" dirty="0" smtClean="0">
                <a:solidFill>
                  <a:srgbClr val="FFFF00"/>
                </a:solidFill>
                <a:latin typeface="Arial Cyr Chuv" pitchFamily="34" charset="-52"/>
              </a:rPr>
              <a:t> урок.</a:t>
            </a:r>
            <a:endParaRPr lang="ru-RU" sz="6000" dirty="0">
              <a:solidFill>
                <a:srgbClr val="FFFF00"/>
              </a:solidFill>
              <a:latin typeface="Arial Cyr Chuv" pitchFamily="34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429132"/>
            <a:ext cx="7854696" cy="135732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Arial Cyr Chuv" pitchFamily="34" charset="-52"/>
              </a:rPr>
              <a:t>ПРИЧАСТИСЕМ</a:t>
            </a:r>
            <a:endParaRPr lang="ru-RU" sz="4000" b="1" dirty="0">
              <a:solidFill>
                <a:srgbClr val="FFFF00"/>
              </a:solidFill>
              <a:latin typeface="Arial Cyr Chuv" pitchFamily="34" charset="-5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Cyr Chuv" pitchFamily="34" charset="-52"/>
              </a:rPr>
              <a:t>Урок </a:t>
            </a:r>
            <a:r>
              <a:rPr lang="ru-RU" sz="5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Cyr Chuv" pitchFamily="34" charset="-52"/>
              </a:rPr>
              <a:t>тĕллев.сем</a:t>
            </a:r>
            <a:r>
              <a:rPr lang="ru-RU" sz="5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Cyr Chuv" pitchFamily="34" charset="-52"/>
              </a:rPr>
              <a:t> </a:t>
            </a:r>
            <a:endParaRPr lang="ru-RU" sz="5400" dirty="0">
              <a:solidFill>
                <a:schemeClr val="bg1">
                  <a:lumMod val="95000"/>
                  <a:lumOff val="5000"/>
                </a:schemeClr>
              </a:solidFill>
              <a:latin typeface="Arial Cyr Chuv" pitchFamily="34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Arial Cyr Chuv" pitchFamily="34" charset="-52"/>
              </a:rPr>
              <a:t>1 ?</a:t>
            </a:r>
            <a:r>
              <a:rPr lang="ru-RU" b="1" dirty="0" err="1" smtClean="0">
                <a:solidFill>
                  <a:srgbClr val="FFFF00"/>
                </a:solidFill>
                <a:latin typeface="Arial Cyr Chuv" pitchFamily="34" charset="-52"/>
              </a:rPr>
              <a:t>В.ренекенсен</a:t>
            </a:r>
            <a:r>
              <a:rPr lang="ru-RU" b="1" dirty="0" smtClean="0">
                <a:solidFill>
                  <a:srgbClr val="FFFF00"/>
                </a:solidFill>
                <a:latin typeface="Arial Cyr Chuv" pitchFamily="34" charset="-52"/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  <a:latin typeface="Arial Cyr Chuv" pitchFamily="34" charset="-52"/>
              </a:rPr>
              <a:t>причастисемпе</a:t>
            </a:r>
            <a:r>
              <a:rPr lang="ru-RU" b="1" dirty="0" smtClean="0">
                <a:solidFill>
                  <a:srgbClr val="FFFF00"/>
                </a:solidFill>
                <a:latin typeface="Arial Cyr Chuv" pitchFamily="34" charset="-52"/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  <a:latin typeface="Arial Cyr Chuv" pitchFamily="34" charset="-52"/>
              </a:rPr>
              <a:t>=ыхăннă</a:t>
            </a:r>
            <a:r>
              <a:rPr lang="ru-RU" b="1" dirty="0" smtClean="0">
                <a:solidFill>
                  <a:srgbClr val="FFFF00"/>
                </a:solidFill>
                <a:latin typeface="Arial Cyr Chuv" pitchFamily="34" charset="-52"/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  <a:latin typeface="Arial Cyr Chuv" pitchFamily="34" charset="-52"/>
              </a:rPr>
              <a:t>пĕлĕвне</a:t>
            </a:r>
            <a:r>
              <a:rPr lang="ru-RU" b="1" dirty="0" smtClean="0">
                <a:solidFill>
                  <a:srgbClr val="FFFF00"/>
                </a:solidFill>
                <a:latin typeface="Arial Cyr Chuv" pitchFamily="34" charset="-52"/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  <a:latin typeface="Arial Cyr Chuv" pitchFamily="34" charset="-52"/>
              </a:rPr>
              <a:t>тĕрĕслесси</a:t>
            </a:r>
            <a:r>
              <a:rPr lang="ru-RU" b="1" dirty="0" smtClean="0">
                <a:solidFill>
                  <a:srgbClr val="FFFF00"/>
                </a:solidFill>
                <a:latin typeface="Arial Cyr Chuv" pitchFamily="34" charset="-52"/>
              </a:rPr>
              <a:t>?</a:t>
            </a:r>
          </a:p>
          <a:p>
            <a:r>
              <a:rPr lang="ru-RU" b="1" dirty="0" smtClean="0">
                <a:solidFill>
                  <a:srgbClr val="FFFF00"/>
                </a:solidFill>
                <a:latin typeface="Arial Cyr Chuv" pitchFamily="34" charset="-52"/>
              </a:rPr>
              <a:t>+</a:t>
            </a:r>
            <a:r>
              <a:rPr lang="ru-RU" b="1" dirty="0" err="1" smtClean="0">
                <a:solidFill>
                  <a:srgbClr val="FFFF00"/>
                </a:solidFill>
                <a:latin typeface="Arial Cyr Chuv" pitchFamily="34" charset="-52"/>
              </a:rPr>
              <a:t>итменлĕхсене</a:t>
            </a:r>
            <a:r>
              <a:rPr lang="ru-RU" b="1" dirty="0" smtClean="0">
                <a:solidFill>
                  <a:srgbClr val="FFFF00"/>
                </a:solidFill>
                <a:latin typeface="Arial Cyr Chuv" pitchFamily="34" charset="-52"/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  <a:latin typeface="Arial Cyr Chuv" pitchFamily="34" charset="-52"/>
              </a:rPr>
              <a:t>тупса</a:t>
            </a:r>
            <a:r>
              <a:rPr lang="ru-RU" b="1" dirty="0" smtClean="0">
                <a:solidFill>
                  <a:srgbClr val="FFFF00"/>
                </a:solidFill>
                <a:latin typeface="Arial Cyr Chuv" pitchFamily="34" charset="-52"/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  <a:latin typeface="Arial Cyr Chuv" pitchFamily="34" charset="-52"/>
              </a:rPr>
              <a:t>палăртасси</a:t>
            </a:r>
            <a:r>
              <a:rPr lang="ru-RU" b="1" dirty="0" smtClean="0">
                <a:solidFill>
                  <a:srgbClr val="FFFF00"/>
                </a:solidFill>
                <a:latin typeface="Arial Cyr Chuv" pitchFamily="34" charset="-52"/>
              </a:rPr>
              <a:t>: </a:t>
            </a:r>
            <a:r>
              <a:rPr lang="ru-RU" b="1" dirty="0" err="1" smtClean="0">
                <a:solidFill>
                  <a:srgbClr val="FFFF00"/>
                </a:solidFill>
                <a:latin typeface="Arial Cyr Chuv" pitchFamily="34" charset="-52"/>
              </a:rPr>
              <a:t>причастисем</a:t>
            </a:r>
            <a:r>
              <a:rPr lang="ru-RU" b="1" dirty="0" smtClean="0">
                <a:solidFill>
                  <a:srgbClr val="FFFF00"/>
                </a:solidFill>
                <a:latin typeface="Arial Cyr Chuv" pitchFamily="34" charset="-52"/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  <a:latin typeface="Arial Cyr Chuv" pitchFamily="34" charset="-52"/>
              </a:rPr>
              <a:t>материалне</a:t>
            </a:r>
            <a:r>
              <a:rPr lang="ru-RU" b="1" dirty="0" smtClean="0">
                <a:solidFill>
                  <a:srgbClr val="FFFF00"/>
                </a:solidFill>
                <a:latin typeface="Arial Cyr Chuv" pitchFamily="34" charset="-52"/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  <a:latin typeface="Arial Cyr Chuv" pitchFamily="34" charset="-52"/>
              </a:rPr>
              <a:t>вĕренекесен</a:t>
            </a:r>
            <a:r>
              <a:rPr lang="ru-RU" b="1" dirty="0" smtClean="0">
                <a:solidFill>
                  <a:srgbClr val="FFFF00"/>
                </a:solidFill>
                <a:latin typeface="Arial Cyr Chuv" pitchFamily="34" charset="-52"/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  <a:latin typeface="Arial Cyr Chuv" pitchFamily="34" charset="-52"/>
              </a:rPr>
              <a:t>асĕнче</a:t>
            </a:r>
            <a:r>
              <a:rPr lang="ru-RU" b="1" dirty="0" smtClean="0">
                <a:solidFill>
                  <a:srgbClr val="FFFF00"/>
                </a:solidFill>
                <a:latin typeface="Arial Cyr Chuv" pitchFamily="34" charset="-52"/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  <a:latin typeface="Arial Cyr Chuv" pitchFamily="34" charset="-52"/>
              </a:rPr>
              <a:t>=ирĕплетсе</a:t>
            </a:r>
            <a:r>
              <a:rPr lang="ru-RU" b="1" dirty="0" smtClean="0">
                <a:solidFill>
                  <a:srgbClr val="FFFF00"/>
                </a:solidFill>
                <a:latin typeface="Arial Cyr Chuv" pitchFamily="34" charset="-52"/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  <a:latin typeface="Arial Cyr Chuv" pitchFamily="34" charset="-52"/>
              </a:rPr>
              <a:t>хăварасси</a:t>
            </a:r>
            <a:r>
              <a:rPr lang="ru-RU" b="1" dirty="0" smtClean="0">
                <a:solidFill>
                  <a:srgbClr val="FFFF00"/>
                </a:solidFill>
                <a:latin typeface="Arial Cyr Chuv" pitchFamily="34" charset="-52"/>
              </a:rPr>
              <a:t>?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2.	</a:t>
            </a:r>
            <a:r>
              <a:rPr lang="ru-RU" b="1" dirty="0" err="1" smtClean="0">
                <a:solidFill>
                  <a:srgbClr val="002060"/>
                </a:solidFill>
              </a:rPr>
              <a:t>Илнĕ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пĕлупе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пурнăçра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пуплевре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тĕрĕс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усă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курма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хăнăхтарасси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b="1" dirty="0" smtClean="0"/>
              <a:t>3.	</a:t>
            </a:r>
            <a:r>
              <a:rPr lang="ru-RU" b="1" dirty="0" err="1" smtClean="0"/>
              <a:t>Тăван</a:t>
            </a:r>
            <a:r>
              <a:rPr lang="ru-RU" b="1" dirty="0" smtClean="0"/>
              <a:t> </a:t>
            </a:r>
            <a:r>
              <a:rPr lang="ru-RU" b="1" dirty="0" err="1" smtClean="0"/>
              <a:t>чĕхене</a:t>
            </a:r>
            <a:r>
              <a:rPr lang="ru-RU" b="1" dirty="0" smtClean="0"/>
              <a:t> </a:t>
            </a:r>
            <a:r>
              <a:rPr lang="ru-RU" b="1" dirty="0" err="1" smtClean="0"/>
              <a:t>юратас</a:t>
            </a:r>
            <a:r>
              <a:rPr lang="ru-RU" b="1" dirty="0" smtClean="0"/>
              <a:t> , </a:t>
            </a:r>
            <a:r>
              <a:rPr lang="ru-RU" b="1" dirty="0" err="1" smtClean="0"/>
              <a:t>хисеплес</a:t>
            </a:r>
            <a:r>
              <a:rPr lang="ru-RU" b="1" dirty="0" smtClean="0"/>
              <a:t> </a:t>
            </a:r>
            <a:r>
              <a:rPr lang="ru-RU" b="1" dirty="0" err="1" smtClean="0"/>
              <a:t>туйăма</a:t>
            </a:r>
            <a:r>
              <a:rPr lang="ru-RU" b="1" dirty="0" smtClean="0"/>
              <a:t> </a:t>
            </a:r>
            <a:r>
              <a:rPr lang="ru-RU" b="1" dirty="0" err="1" smtClean="0"/>
              <a:t>ачасен</a:t>
            </a:r>
            <a:r>
              <a:rPr lang="ru-RU" b="1" dirty="0" smtClean="0"/>
              <a:t> </a:t>
            </a:r>
            <a:r>
              <a:rPr lang="ru-RU" b="1" dirty="0" err="1" smtClean="0"/>
              <a:t>чунĕнче</a:t>
            </a:r>
            <a:r>
              <a:rPr lang="ru-RU" b="1" dirty="0" smtClean="0"/>
              <a:t> </a:t>
            </a:r>
            <a:r>
              <a:rPr lang="ru-RU" b="1" dirty="0" err="1" smtClean="0"/>
              <a:t>аталантарасси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8572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Cyr Chuv" pitchFamily="34" charset="-52"/>
              </a:rPr>
              <a:t>+</a:t>
            </a:r>
            <a:r>
              <a:rPr lang="ru-RU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Cyr Chuv" pitchFamily="34" charset="-52"/>
              </a:rPr>
              <a:t>ул=\рев.н</a:t>
            </a:r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Cyr Chuv" pitchFamily="34" charset="-52"/>
              </a:rPr>
              <a:t> </a:t>
            </a:r>
            <a:r>
              <a:rPr lang="ru-RU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Cyr Chuv" pitchFamily="34" charset="-52"/>
              </a:rPr>
              <a:t>схеми</a:t>
            </a:r>
            <a:endParaRPr lang="ru-RU" sz="5400" b="1" dirty="0">
              <a:solidFill>
                <a:schemeClr val="tx1">
                  <a:lumMod val="95000"/>
                  <a:lumOff val="5000"/>
                </a:schemeClr>
              </a:solidFill>
              <a:latin typeface="Arial Cyr Chuv" pitchFamily="34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endParaRPr lang="ru-RU" sz="2800" b="1" i="1" dirty="0" smtClean="0">
              <a:solidFill>
                <a:srgbClr val="0070C0"/>
              </a:solidFill>
              <a:latin typeface="Arial Cyr Chuv" pitchFamily="34" charset="-52"/>
            </a:endParaRPr>
          </a:p>
          <a:p>
            <a:pPr algn="ctr">
              <a:lnSpc>
                <a:spcPct val="120000"/>
              </a:lnSpc>
            </a:pPr>
            <a:r>
              <a:rPr lang="ru-RU" sz="3600" b="1" i="1" dirty="0" smtClean="0">
                <a:solidFill>
                  <a:srgbClr val="FFFF00"/>
                </a:solidFill>
                <a:latin typeface="Arial Cyr Chuv" pitchFamily="34" charset="-52"/>
              </a:rPr>
              <a:t>1-м.ш  </a:t>
            </a:r>
            <a:r>
              <a:rPr lang="ru-RU" sz="3600" b="1" i="1" dirty="0" err="1" smtClean="0">
                <a:solidFill>
                  <a:srgbClr val="FFFF00"/>
                </a:solidFill>
                <a:latin typeface="Arial Cyr Chuv" pitchFamily="34" charset="-52"/>
              </a:rPr>
              <a:t>чарёну</a:t>
            </a:r>
            <a:r>
              <a:rPr lang="ru-RU" sz="3600" b="1" i="1" dirty="0" smtClean="0">
                <a:solidFill>
                  <a:srgbClr val="FFFF00"/>
                </a:solidFill>
                <a:latin typeface="Arial Cyr Chuv" pitchFamily="34" charset="-52"/>
              </a:rPr>
              <a:t>     «</a:t>
            </a:r>
            <a:r>
              <a:rPr lang="ru-RU" sz="3600" b="1" i="1" dirty="0" err="1" smtClean="0">
                <a:solidFill>
                  <a:srgbClr val="FFFF00"/>
                </a:solidFill>
                <a:latin typeface="Arial Cyr Chuv" pitchFamily="34" charset="-52"/>
              </a:rPr>
              <a:t>Ыйту</a:t>
            </a:r>
            <a:r>
              <a:rPr lang="ru-RU" sz="3600" b="1" i="1" dirty="0" smtClean="0">
                <a:solidFill>
                  <a:srgbClr val="FFFF00"/>
                </a:solidFill>
                <a:latin typeface="Arial Cyr Chuv" pitchFamily="34" charset="-52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latin typeface="Arial Cyr Chuv" pitchFamily="34" charset="-52"/>
              </a:rPr>
              <a:t>- </a:t>
            </a:r>
            <a:r>
              <a:rPr lang="ru-RU" sz="3600" b="1" i="1" dirty="0" err="1" smtClean="0">
                <a:solidFill>
                  <a:srgbClr val="FFFF00"/>
                </a:solidFill>
                <a:latin typeface="Arial Cyr Chuv" pitchFamily="34" charset="-52"/>
              </a:rPr>
              <a:t>хурав</a:t>
            </a:r>
            <a:r>
              <a:rPr lang="ru-RU" sz="3600" b="1" i="1" dirty="0" smtClean="0">
                <a:solidFill>
                  <a:srgbClr val="FFFF00"/>
                </a:solidFill>
                <a:latin typeface="Arial Cyr Chuv" pitchFamily="34" charset="-52"/>
              </a:rPr>
              <a:t>»?</a:t>
            </a:r>
            <a:endParaRPr lang="ru-RU" sz="3600" b="1" dirty="0" smtClean="0">
              <a:solidFill>
                <a:srgbClr val="FFFF00"/>
              </a:solidFill>
              <a:latin typeface="Arial Cyr Chuv" pitchFamily="34" charset="-52"/>
            </a:endParaRPr>
          </a:p>
          <a:p>
            <a:pPr algn="ctr">
              <a:lnSpc>
                <a:spcPct val="120000"/>
              </a:lnSpc>
            </a:pPr>
            <a:endParaRPr lang="ru-RU" sz="3600" b="1" dirty="0" smtClean="0">
              <a:solidFill>
                <a:srgbClr val="FFFF00"/>
              </a:solidFill>
              <a:latin typeface="Arial Cyr Chuv" pitchFamily="34" charset="-52"/>
            </a:endParaRPr>
          </a:p>
          <a:p>
            <a:pPr algn="ctr">
              <a:lnSpc>
                <a:spcPct val="120000"/>
              </a:lnSpc>
            </a:pPr>
            <a:r>
              <a:rPr lang="ru-RU" sz="3600" b="1" dirty="0" smtClean="0">
                <a:solidFill>
                  <a:srgbClr val="FFFF00"/>
                </a:solidFill>
                <a:latin typeface="Arial Cyr Chuv" pitchFamily="34" charset="-52"/>
              </a:rPr>
              <a:t>2-м.ш  </a:t>
            </a:r>
            <a:r>
              <a:rPr lang="ru-RU" sz="3600" b="1" dirty="0" err="1" smtClean="0">
                <a:solidFill>
                  <a:srgbClr val="FFFF00"/>
                </a:solidFill>
                <a:latin typeface="Arial Cyr Chuv" pitchFamily="34" charset="-52"/>
              </a:rPr>
              <a:t>чарăну</a:t>
            </a:r>
            <a:r>
              <a:rPr lang="ru-RU" sz="3600" b="1" dirty="0" smtClean="0">
                <a:solidFill>
                  <a:srgbClr val="FFFF00"/>
                </a:solidFill>
                <a:latin typeface="Arial Cyr Chuv" pitchFamily="34" charset="-52"/>
              </a:rPr>
              <a:t>     «Практика .=.  »?</a:t>
            </a:r>
            <a:endParaRPr lang="ru-RU" sz="3600" b="1" i="1" dirty="0" smtClean="0">
              <a:solidFill>
                <a:srgbClr val="FFFF00"/>
              </a:solidFill>
              <a:latin typeface="Arial Cyr Chuv" pitchFamily="34" charset="-52"/>
            </a:endParaRPr>
          </a:p>
          <a:p>
            <a:pPr algn="ctr">
              <a:lnSpc>
                <a:spcPct val="120000"/>
              </a:lnSpc>
            </a:pPr>
            <a:endParaRPr lang="ru-RU" sz="3600" b="1" i="1" dirty="0" smtClean="0">
              <a:solidFill>
                <a:srgbClr val="FFFF00"/>
              </a:solidFill>
              <a:latin typeface="Arial Cyr Chuv" pitchFamily="34" charset="-52"/>
            </a:endParaRPr>
          </a:p>
          <a:p>
            <a:pPr algn="ctr">
              <a:lnSpc>
                <a:spcPct val="120000"/>
              </a:lnSpc>
            </a:pPr>
            <a:r>
              <a:rPr lang="ru-RU" sz="3600" b="1" i="1" dirty="0" smtClean="0">
                <a:solidFill>
                  <a:srgbClr val="FFFF00"/>
                </a:solidFill>
                <a:latin typeface="Arial Cyr Chuv" pitchFamily="34" charset="-52"/>
              </a:rPr>
              <a:t>3 – </a:t>
            </a:r>
            <a:r>
              <a:rPr lang="ru-RU" sz="3600" b="1" i="1" dirty="0" err="1" smtClean="0">
                <a:solidFill>
                  <a:srgbClr val="FFFF00"/>
                </a:solidFill>
                <a:latin typeface="Arial Cyr Chuv" pitchFamily="34" charset="-52"/>
              </a:rPr>
              <a:t>м.ш</a:t>
            </a:r>
            <a:r>
              <a:rPr lang="ru-RU" sz="3600" b="1" i="1" dirty="0" smtClean="0">
                <a:solidFill>
                  <a:srgbClr val="FFFF00"/>
                </a:solidFill>
                <a:latin typeface="Arial Cyr Chuv" pitchFamily="34" charset="-52"/>
              </a:rPr>
              <a:t> </a:t>
            </a:r>
            <a:r>
              <a:rPr lang="ru-RU" sz="3600" b="1" i="1" dirty="0" err="1" smtClean="0">
                <a:solidFill>
                  <a:srgbClr val="FFFF00"/>
                </a:solidFill>
                <a:latin typeface="Arial Cyr Chuv" pitchFamily="34" charset="-52"/>
              </a:rPr>
              <a:t>чарăну</a:t>
            </a:r>
            <a:r>
              <a:rPr lang="ru-RU" sz="3600" b="1" i="1" dirty="0" smtClean="0">
                <a:solidFill>
                  <a:srgbClr val="FFFF00"/>
                </a:solidFill>
                <a:latin typeface="Arial Cyr Chuv" pitchFamily="34" charset="-52"/>
              </a:rPr>
              <a:t>   «</a:t>
            </a:r>
            <a:r>
              <a:rPr lang="ru-RU" sz="3600" b="1" i="1" dirty="0" err="1" smtClean="0">
                <a:solidFill>
                  <a:srgbClr val="FFFF00"/>
                </a:solidFill>
                <a:latin typeface="Arial Cyr Chuv" pitchFamily="34" charset="-52"/>
              </a:rPr>
              <a:t>Палёрту</a:t>
            </a:r>
            <a:r>
              <a:rPr lang="ru-RU" sz="3600" b="1" i="1" dirty="0" smtClean="0">
                <a:solidFill>
                  <a:srgbClr val="FFFF00"/>
                </a:solidFill>
                <a:latin typeface="Arial Cyr Chuv" pitchFamily="34" charset="-52"/>
              </a:rPr>
              <a:t>   </a:t>
            </a:r>
            <a:r>
              <a:rPr lang="ru-RU" sz="3600" b="1" i="1" dirty="0" err="1" smtClean="0">
                <a:solidFill>
                  <a:srgbClr val="FFFF00"/>
                </a:solidFill>
                <a:latin typeface="Arial Cyr Chuv" pitchFamily="34" charset="-52"/>
              </a:rPr>
              <a:t>урам</a:t>
            </a:r>
            <a:r>
              <a:rPr lang="ru-RU" sz="3600" b="1" i="1" dirty="0" smtClean="0">
                <a:solidFill>
                  <a:srgbClr val="FFFF00"/>
                </a:solidFill>
                <a:latin typeface="Arial Cyr Chuv" pitchFamily="34" charset="-52"/>
              </a:rPr>
              <a:t>.»?</a:t>
            </a:r>
            <a:r>
              <a:rPr lang="ru-RU" sz="3600" b="1" i="1" dirty="0" smtClean="0">
                <a:solidFill>
                  <a:srgbClr val="FFFF00"/>
                </a:solidFill>
              </a:rPr>
              <a:t> </a:t>
            </a:r>
          </a:p>
          <a:p>
            <a:pPr algn="ctr">
              <a:lnSpc>
                <a:spcPct val="120000"/>
              </a:lnSpc>
            </a:pPr>
            <a:endParaRPr lang="ru-RU" sz="3600" b="1" i="1" dirty="0" smtClean="0">
              <a:solidFill>
                <a:srgbClr val="FFFF00"/>
              </a:solidFill>
              <a:latin typeface="Arial Cyr Chuv" pitchFamily="34" charset="-52"/>
            </a:endParaRPr>
          </a:p>
          <a:p>
            <a:pPr algn="ctr">
              <a:lnSpc>
                <a:spcPct val="120000"/>
              </a:lnSpc>
            </a:pPr>
            <a:r>
              <a:rPr lang="ru-RU" sz="3600" b="1" i="1" dirty="0" smtClean="0">
                <a:solidFill>
                  <a:srgbClr val="FFFF00"/>
                </a:solidFill>
                <a:latin typeface="Arial Cyr Chuv" pitchFamily="34" charset="-52"/>
              </a:rPr>
              <a:t> 4-м.ш </a:t>
            </a:r>
            <a:r>
              <a:rPr lang="ru-RU" sz="3600" b="1" i="1" dirty="0" err="1" smtClean="0">
                <a:solidFill>
                  <a:srgbClr val="FFFF00"/>
                </a:solidFill>
                <a:latin typeface="Arial Cyr Chuv" pitchFamily="34" charset="-52"/>
              </a:rPr>
              <a:t>чарёну</a:t>
            </a:r>
            <a:r>
              <a:rPr lang="ru-RU" sz="3600" b="1" i="1" dirty="0" smtClean="0">
                <a:solidFill>
                  <a:srgbClr val="FFFF00"/>
                </a:solidFill>
                <a:latin typeface="Arial Cyr Chuv" pitchFamily="34" charset="-52"/>
              </a:rPr>
              <a:t>    </a:t>
            </a:r>
            <a:r>
              <a:rPr lang="ru-RU" sz="3600" b="1" i="1" dirty="0" smtClean="0">
                <a:solidFill>
                  <a:srgbClr val="FFFF00"/>
                </a:solidFill>
              </a:rPr>
              <a:t>« 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Суйлав</a:t>
            </a:r>
            <a:r>
              <a:rPr lang="ru-RU" sz="3600" b="1" i="1" dirty="0" smtClean="0">
                <a:solidFill>
                  <a:srgbClr val="FFFF00"/>
                </a:solidFill>
              </a:rPr>
              <a:t> </a:t>
            </a:r>
            <a:r>
              <a:rPr lang="ru-RU" sz="3600" b="1" i="1" dirty="0" err="1" smtClean="0">
                <a:solidFill>
                  <a:srgbClr val="FFFF00"/>
                </a:solidFill>
                <a:latin typeface="Arial Cyr Chuv" pitchFamily="34" charset="-52"/>
              </a:rPr>
              <a:t>тёкёрлёк</a:t>
            </a:r>
            <a:r>
              <a:rPr lang="ru-RU" sz="3600" b="1" i="1" dirty="0" smtClean="0">
                <a:solidFill>
                  <a:srgbClr val="FFFF00"/>
                </a:solidFill>
                <a:latin typeface="Arial Cyr Chuv" pitchFamily="34" charset="-52"/>
              </a:rPr>
              <a:t>.</a:t>
            </a:r>
            <a:r>
              <a:rPr lang="ru-RU" sz="3600" b="1" i="1" dirty="0" smtClean="0">
                <a:solidFill>
                  <a:srgbClr val="FFFF00"/>
                </a:solidFill>
              </a:rPr>
              <a:t>»</a:t>
            </a:r>
            <a:r>
              <a:rPr lang="ru-RU" sz="3600" b="1" i="1" dirty="0" smtClean="0">
                <a:solidFill>
                  <a:srgbClr val="FFFF00"/>
                </a:solidFill>
                <a:latin typeface="Arial Cyr Chuv" pitchFamily="34" charset="-52"/>
              </a:rPr>
              <a:t>?</a:t>
            </a:r>
            <a:r>
              <a:rPr lang="ru-RU" sz="3600" b="1" i="1" dirty="0" smtClean="0">
                <a:solidFill>
                  <a:srgbClr val="FFFF00"/>
                </a:solidFill>
              </a:rPr>
              <a:t> </a:t>
            </a:r>
          </a:p>
          <a:p>
            <a:pPr algn="ctr">
              <a:lnSpc>
                <a:spcPct val="120000"/>
              </a:lnSpc>
            </a:pPr>
            <a:endParaRPr lang="ru-RU" sz="3600" b="1" i="1" dirty="0" smtClean="0">
              <a:solidFill>
                <a:srgbClr val="FFFF00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ru-RU" sz="3600" b="1" i="1" dirty="0" smtClean="0">
                <a:solidFill>
                  <a:srgbClr val="FFFF00"/>
                </a:solidFill>
              </a:rPr>
              <a:t>5</a:t>
            </a:r>
            <a:r>
              <a:rPr lang="ru-RU" sz="3600" b="1" i="1" dirty="0" smtClean="0">
                <a:solidFill>
                  <a:srgbClr val="FFFF00"/>
                </a:solidFill>
                <a:latin typeface="Arial Cyr Chuv" pitchFamily="34" charset="-52"/>
              </a:rPr>
              <a:t>-м.ш </a:t>
            </a:r>
            <a:r>
              <a:rPr lang="ru-RU" sz="3600" b="1" i="1" dirty="0" err="1" smtClean="0">
                <a:solidFill>
                  <a:srgbClr val="FFFF00"/>
                </a:solidFill>
                <a:latin typeface="Arial Cyr Chuv" pitchFamily="34" charset="-52"/>
              </a:rPr>
              <a:t>чарёну</a:t>
            </a:r>
            <a:r>
              <a:rPr lang="ru-RU" sz="3600" b="1" i="1" dirty="0" smtClean="0">
                <a:solidFill>
                  <a:srgbClr val="FFFF00"/>
                </a:solidFill>
              </a:rPr>
              <a:t> « </a:t>
            </a:r>
            <a:r>
              <a:rPr lang="ru-RU" sz="3600" b="1" i="1" dirty="0" err="1" smtClean="0">
                <a:solidFill>
                  <a:srgbClr val="FFFF00"/>
                </a:solidFill>
                <a:latin typeface="Arial Cyr Chuv" pitchFamily="34" charset="-52"/>
              </a:rPr>
              <a:t>В.=лен\</a:t>
            </a:r>
            <a:r>
              <a:rPr lang="ru-RU" sz="3600" b="1" i="1" dirty="0" smtClean="0">
                <a:solidFill>
                  <a:srgbClr val="FFFF00"/>
                </a:solidFill>
                <a:latin typeface="Arial Cyr Chuv" pitchFamily="34" charset="-52"/>
              </a:rPr>
              <a:t> </a:t>
            </a:r>
            <a:r>
              <a:rPr lang="ru-RU" sz="3600" b="1" i="1" dirty="0" smtClean="0">
                <a:solidFill>
                  <a:srgbClr val="FFFF00"/>
                </a:solidFill>
              </a:rPr>
              <a:t> 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урам</a:t>
            </a:r>
            <a:r>
              <a:rPr lang="ru-RU" sz="3600" b="1" i="1" dirty="0" smtClean="0">
                <a:solidFill>
                  <a:srgbClr val="FFFF00"/>
                </a:solidFill>
                <a:latin typeface="Arial Cyr Chuv" pitchFamily="34" charset="-52"/>
              </a:rPr>
              <a:t>.»</a:t>
            </a:r>
            <a:r>
              <a:rPr lang="ru-RU" sz="3600" b="1" i="1" dirty="0" smtClean="0">
                <a:solidFill>
                  <a:srgbClr val="FFFF00"/>
                </a:solidFill>
              </a:rPr>
              <a:t> </a:t>
            </a:r>
            <a:r>
              <a:rPr lang="ru-RU" sz="3600" b="1" i="1" dirty="0" smtClean="0">
                <a:solidFill>
                  <a:srgbClr val="FFFF00"/>
                </a:solidFill>
                <a:latin typeface="Arial Cyr Chuv" pitchFamily="34" charset="-52"/>
              </a:rPr>
              <a:t>?</a:t>
            </a:r>
            <a:r>
              <a:rPr lang="ru-RU" sz="3600" b="1" i="1" dirty="0" smtClean="0">
                <a:solidFill>
                  <a:srgbClr val="FFFF00"/>
                </a:solidFill>
              </a:rPr>
              <a:t> </a:t>
            </a:r>
          </a:p>
          <a:p>
            <a:pPr algn="ctr">
              <a:lnSpc>
                <a:spcPct val="120000"/>
              </a:lnSpc>
            </a:pPr>
            <a:endParaRPr lang="ru-RU" sz="3600" b="1" i="1" dirty="0" smtClean="0">
              <a:solidFill>
                <a:srgbClr val="FFFF00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ru-RU" sz="3600" b="1" i="1" dirty="0" smtClean="0">
                <a:solidFill>
                  <a:srgbClr val="FFFF00"/>
                </a:solidFill>
              </a:rPr>
              <a:t>6 –</a:t>
            </a:r>
            <a:r>
              <a:rPr lang="ru-RU" sz="3600" b="1" i="1" dirty="0" err="1" smtClean="0">
                <a:solidFill>
                  <a:srgbClr val="FFFF00"/>
                </a:solidFill>
                <a:latin typeface="Arial Cyr Chuv" pitchFamily="34" charset="-52"/>
              </a:rPr>
              <a:t>м.ш</a:t>
            </a:r>
            <a:r>
              <a:rPr lang="ru-RU" sz="3600" b="1" i="1" dirty="0" smtClean="0">
                <a:solidFill>
                  <a:srgbClr val="FFFF00"/>
                </a:solidFill>
                <a:latin typeface="Arial Cyr Chuv" pitchFamily="34" charset="-52"/>
              </a:rPr>
              <a:t> </a:t>
            </a:r>
            <a:r>
              <a:rPr lang="ru-RU" sz="3600" b="1" i="1" dirty="0" err="1" smtClean="0">
                <a:solidFill>
                  <a:srgbClr val="FFFF00"/>
                </a:solidFill>
                <a:latin typeface="Arial Cyr Chuv" pitchFamily="34" charset="-52"/>
              </a:rPr>
              <a:t>чарёну</a:t>
            </a:r>
            <a:r>
              <a:rPr lang="ru-RU" sz="3600" b="1" i="1" dirty="0" smtClean="0">
                <a:solidFill>
                  <a:srgbClr val="FFFF00"/>
                </a:solidFill>
                <a:latin typeface="Arial Cyr Chuv" pitchFamily="34" charset="-52"/>
              </a:rPr>
              <a:t> «Компьютер </a:t>
            </a:r>
            <a:r>
              <a:rPr lang="ru-RU" sz="3600" b="1" i="1" dirty="0" smtClean="0">
                <a:solidFill>
                  <a:srgbClr val="FFFF00"/>
                </a:solidFill>
              </a:rPr>
              <a:t> САЛОНĔНЧЕ»</a:t>
            </a:r>
            <a:endParaRPr lang="ru-RU" sz="3600" dirty="0">
              <a:solidFill>
                <a:srgbClr val="FFFF00"/>
              </a:solidFill>
              <a:latin typeface="Arial Cyr Chuv" pitchFamily="34" charset="-5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>
            <a:normAutofit/>
          </a:bodyPr>
          <a:lstStyle/>
          <a:p>
            <a:r>
              <a:rPr lang="ru-RU" b="1" dirty="0" smtClean="0"/>
              <a:t>                 </a:t>
            </a:r>
            <a:r>
              <a:rPr lang="ru-RU" b="1" dirty="0" smtClean="0">
                <a:solidFill>
                  <a:srgbClr val="FFFF00"/>
                </a:solidFill>
              </a:rPr>
              <a:t>« ЫЙТУ- ХУРАВ»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000660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/>
              <a:t>1) </a:t>
            </a:r>
            <a:r>
              <a:rPr lang="ru-RU" sz="2800" dirty="0" err="1" smtClean="0"/>
              <a:t>Глаголăн</a:t>
            </a:r>
            <a:r>
              <a:rPr lang="ru-RU" sz="2800" dirty="0" smtClean="0"/>
              <a:t> </a:t>
            </a:r>
            <a:r>
              <a:rPr lang="ru-RU" sz="2800" dirty="0" err="1" smtClean="0"/>
              <a:t>сăпатланман</a:t>
            </a:r>
            <a:r>
              <a:rPr lang="ru-RU" sz="2800" dirty="0" smtClean="0"/>
              <a:t> </a:t>
            </a:r>
            <a:r>
              <a:rPr lang="ru-RU" sz="2800" dirty="0" err="1" smtClean="0"/>
              <a:t>форми</a:t>
            </a:r>
            <a:r>
              <a:rPr lang="ru-RU" sz="2800" dirty="0" smtClean="0"/>
              <a:t>. </a:t>
            </a:r>
            <a:r>
              <a:rPr lang="ru-RU" sz="2800" dirty="0" err="1" smtClean="0"/>
              <a:t>Глаголсем</a:t>
            </a:r>
            <a:r>
              <a:rPr lang="ru-RU" sz="2800" dirty="0" smtClean="0"/>
              <a:t> </a:t>
            </a:r>
            <a:r>
              <a:rPr lang="ru-RU" sz="2800" dirty="0" err="1" smtClean="0"/>
              <a:t>шутне</a:t>
            </a:r>
            <a:r>
              <a:rPr lang="ru-RU" sz="2800" dirty="0" smtClean="0"/>
              <a:t> </a:t>
            </a:r>
            <a:r>
              <a:rPr lang="ru-RU" sz="2800" dirty="0" err="1" smtClean="0"/>
              <a:t>кĕрет</a:t>
            </a:r>
            <a:r>
              <a:rPr lang="ru-RU" sz="2800" dirty="0" smtClean="0"/>
              <a:t> </a:t>
            </a:r>
            <a:r>
              <a:rPr lang="ru-RU" sz="2800" dirty="0" err="1" smtClean="0"/>
              <a:t>пулин</a:t>
            </a:r>
            <a:r>
              <a:rPr lang="ru-RU" sz="2800" dirty="0" smtClean="0"/>
              <a:t> те грамматика </a:t>
            </a:r>
            <a:r>
              <a:rPr lang="ru-RU" sz="2800" dirty="0" err="1" smtClean="0"/>
              <a:t>тĕлĕшĕнчен</a:t>
            </a:r>
            <a:r>
              <a:rPr lang="ru-RU" sz="2800" dirty="0" smtClean="0"/>
              <a:t> </a:t>
            </a:r>
            <a:r>
              <a:rPr lang="ru-RU" sz="2800" dirty="0" err="1" smtClean="0"/>
              <a:t>паллă</a:t>
            </a:r>
            <a:r>
              <a:rPr lang="ru-RU" sz="2800" dirty="0" smtClean="0"/>
              <a:t> </a:t>
            </a:r>
            <a:r>
              <a:rPr lang="ru-RU" sz="2800" dirty="0" err="1" smtClean="0"/>
              <a:t>ятне</a:t>
            </a:r>
            <a:r>
              <a:rPr lang="ru-RU" sz="2800" dirty="0" smtClean="0"/>
              <a:t> </a:t>
            </a:r>
            <a:r>
              <a:rPr lang="ru-RU" sz="2800" dirty="0" err="1" smtClean="0"/>
              <a:t>çывăх</a:t>
            </a:r>
            <a:r>
              <a:rPr lang="ru-RU" sz="2800" dirty="0" smtClean="0"/>
              <a:t>, </a:t>
            </a:r>
            <a:r>
              <a:rPr lang="ru-RU" sz="2800" dirty="0" err="1" smtClean="0"/>
              <a:t>анчах</a:t>
            </a:r>
            <a:r>
              <a:rPr lang="ru-RU" sz="2800" dirty="0" smtClean="0"/>
              <a:t> </a:t>
            </a:r>
            <a:r>
              <a:rPr lang="ru-RU" sz="2800" dirty="0" err="1" smtClean="0"/>
              <a:t>япалана</a:t>
            </a:r>
            <a:r>
              <a:rPr lang="ru-RU" sz="2800" dirty="0" smtClean="0"/>
              <a:t> е глагола </a:t>
            </a:r>
            <a:r>
              <a:rPr lang="ru-RU" sz="2800" dirty="0" err="1" smtClean="0"/>
              <a:t>ĕç</a:t>
            </a:r>
            <a:r>
              <a:rPr lang="ru-RU" sz="2800" dirty="0" smtClean="0"/>
              <a:t> </a:t>
            </a:r>
            <a:r>
              <a:rPr lang="ru-RU" sz="2800" dirty="0" err="1" smtClean="0"/>
              <a:t>енчен</a:t>
            </a:r>
            <a:r>
              <a:rPr lang="ru-RU" sz="2800" dirty="0" smtClean="0"/>
              <a:t> </a:t>
            </a:r>
            <a:r>
              <a:rPr lang="ru-RU" sz="2800" dirty="0" err="1" smtClean="0"/>
              <a:t>кăтартать</a:t>
            </a:r>
            <a:endParaRPr lang="ru-RU" sz="2800" dirty="0" smtClean="0"/>
          </a:p>
          <a:p>
            <a:r>
              <a:rPr lang="ru-RU" sz="2800" dirty="0" smtClean="0"/>
              <a:t>-2) </a:t>
            </a:r>
            <a:r>
              <a:rPr lang="ru-RU" sz="2800" dirty="0" err="1" smtClean="0"/>
              <a:t>Причастисене</a:t>
            </a:r>
            <a:r>
              <a:rPr lang="ru-RU" sz="2800" dirty="0" smtClean="0"/>
              <a:t> </a:t>
            </a:r>
            <a:r>
              <a:rPr lang="ru-RU" sz="2800" dirty="0" err="1" smtClean="0"/>
              <a:t>мисе</a:t>
            </a:r>
            <a:r>
              <a:rPr lang="ru-RU" sz="2800" dirty="0" smtClean="0"/>
              <a:t> ушкана </a:t>
            </a:r>
            <a:r>
              <a:rPr lang="ru-RU" sz="2800" dirty="0" err="1" smtClean="0"/>
              <a:t>уйарассе</a:t>
            </a:r>
            <a:r>
              <a:rPr lang="ru-RU" sz="2800" dirty="0" smtClean="0"/>
              <a:t>?</a:t>
            </a:r>
          </a:p>
          <a:p>
            <a:r>
              <a:rPr lang="ru-RU" sz="2800" dirty="0" smtClean="0"/>
              <a:t>- 3)Хале </a:t>
            </a:r>
            <a:r>
              <a:rPr lang="ru-RU" sz="2800" dirty="0" err="1" smtClean="0"/>
              <a:t>каласа</a:t>
            </a:r>
            <a:r>
              <a:rPr lang="ru-RU" sz="2800" dirty="0" smtClean="0"/>
              <a:t> </a:t>
            </a:r>
            <a:r>
              <a:rPr lang="ru-RU" sz="2800" dirty="0" err="1" smtClean="0"/>
              <a:t>тухар-ха</a:t>
            </a:r>
            <a:r>
              <a:rPr lang="ru-RU" sz="2800" dirty="0" smtClean="0"/>
              <a:t> </a:t>
            </a:r>
            <a:r>
              <a:rPr lang="ru-RU" sz="2800" dirty="0" err="1" smtClean="0"/>
              <a:t>причастисен</a:t>
            </a:r>
            <a:r>
              <a:rPr lang="ru-RU" sz="2800" dirty="0" smtClean="0"/>
              <a:t> </a:t>
            </a:r>
            <a:r>
              <a:rPr lang="ru-RU" sz="2800" dirty="0" err="1" smtClean="0"/>
              <a:t>ячесене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4) </a:t>
            </a:r>
            <a:r>
              <a:rPr lang="ru-RU" sz="2800" dirty="0" err="1" smtClean="0"/>
              <a:t>Причастисен</a:t>
            </a:r>
            <a:r>
              <a:rPr lang="ru-RU" sz="2800" dirty="0" smtClean="0"/>
              <a:t> </a:t>
            </a:r>
            <a:r>
              <a:rPr lang="ru-RU" sz="2800" dirty="0" err="1" smtClean="0"/>
              <a:t>пурла</a:t>
            </a:r>
            <a:r>
              <a:rPr lang="ru-RU" sz="2800" dirty="0" smtClean="0"/>
              <a:t> тата </a:t>
            </a:r>
            <a:r>
              <a:rPr lang="ru-RU" sz="2800" dirty="0" err="1" smtClean="0"/>
              <a:t>сукла</a:t>
            </a:r>
            <a:r>
              <a:rPr lang="ru-RU" sz="2800" dirty="0" smtClean="0"/>
              <a:t> форма </a:t>
            </a:r>
            <a:r>
              <a:rPr lang="ru-RU" sz="2800" dirty="0" err="1" smtClean="0"/>
              <a:t>пур-и</a:t>
            </a:r>
            <a:r>
              <a:rPr lang="ru-RU" sz="2800" dirty="0" smtClean="0"/>
              <a:t>?</a:t>
            </a:r>
          </a:p>
          <a:p>
            <a:r>
              <a:rPr lang="ru-RU" sz="2800" dirty="0" smtClean="0"/>
              <a:t> 5)  </a:t>
            </a:r>
            <a:r>
              <a:rPr lang="ru-RU" sz="2800" dirty="0" err="1" smtClean="0"/>
              <a:t>Причастисен</a:t>
            </a:r>
            <a:r>
              <a:rPr lang="ru-RU" sz="2800" dirty="0" smtClean="0"/>
              <a:t> </a:t>
            </a:r>
            <a:r>
              <a:rPr lang="ru-RU" sz="2800" dirty="0" err="1" smtClean="0"/>
              <a:t>паларту</a:t>
            </a:r>
            <a:r>
              <a:rPr lang="ru-RU" sz="2800" dirty="0" smtClean="0"/>
              <a:t> </a:t>
            </a:r>
            <a:r>
              <a:rPr lang="ru-RU" sz="2800" dirty="0" err="1" smtClean="0"/>
              <a:t>форми</a:t>
            </a:r>
            <a:r>
              <a:rPr lang="ru-RU" sz="2800" dirty="0" smtClean="0"/>
              <a:t> </a:t>
            </a:r>
            <a:r>
              <a:rPr lang="ru-RU" sz="2800" dirty="0" err="1" smtClean="0"/>
              <a:t>пур-и</a:t>
            </a:r>
            <a:r>
              <a:rPr lang="ru-RU" sz="2800" dirty="0" smtClean="0"/>
              <a:t>?  </a:t>
            </a:r>
            <a:r>
              <a:rPr lang="ru-RU" sz="2800" dirty="0" err="1" smtClean="0"/>
              <a:t>Менле</a:t>
            </a:r>
            <a:r>
              <a:rPr lang="ru-RU" sz="2800" dirty="0" smtClean="0"/>
              <a:t> </a:t>
            </a:r>
            <a:r>
              <a:rPr lang="ru-RU" sz="2800" dirty="0" err="1" smtClean="0"/>
              <a:t>майпа</a:t>
            </a:r>
            <a:r>
              <a:rPr lang="ru-RU" sz="2800" dirty="0" smtClean="0"/>
              <a:t> </a:t>
            </a:r>
            <a:r>
              <a:rPr lang="ru-RU" sz="2800" dirty="0" err="1" smtClean="0"/>
              <a:t>пулассе</a:t>
            </a:r>
            <a:r>
              <a:rPr lang="ru-RU" sz="2800" dirty="0" smtClean="0"/>
              <a:t>?</a:t>
            </a:r>
          </a:p>
          <a:p>
            <a:r>
              <a:rPr lang="ru-RU" sz="2800" dirty="0" smtClean="0"/>
              <a:t>6) </a:t>
            </a:r>
            <a:r>
              <a:rPr lang="ru-RU" sz="2800" dirty="0" err="1" smtClean="0"/>
              <a:t>Причастисен</a:t>
            </a:r>
            <a:r>
              <a:rPr lang="ru-RU" sz="2800" dirty="0" smtClean="0"/>
              <a:t> </a:t>
            </a:r>
            <a:r>
              <a:rPr lang="ru-RU" sz="2800" dirty="0" err="1" smtClean="0"/>
              <a:t>танлаштару</a:t>
            </a:r>
            <a:r>
              <a:rPr lang="ru-RU" sz="2800" dirty="0" smtClean="0"/>
              <a:t> </a:t>
            </a:r>
            <a:r>
              <a:rPr lang="ru-RU" sz="2800" dirty="0" err="1" smtClean="0"/>
              <a:t>форми</a:t>
            </a:r>
            <a:r>
              <a:rPr lang="ru-RU" sz="2800" dirty="0" smtClean="0"/>
              <a:t> </a:t>
            </a:r>
            <a:r>
              <a:rPr lang="ru-RU" sz="2800" dirty="0" err="1" smtClean="0"/>
              <a:t>мĕнле</a:t>
            </a:r>
            <a:r>
              <a:rPr lang="ru-RU" sz="2800" dirty="0" smtClean="0"/>
              <a:t> </a:t>
            </a:r>
            <a:r>
              <a:rPr lang="ru-RU" sz="2800" dirty="0" err="1" smtClean="0"/>
              <a:t>майпа</a:t>
            </a:r>
            <a:r>
              <a:rPr lang="ru-RU" sz="2800" dirty="0" smtClean="0"/>
              <a:t> </a:t>
            </a:r>
            <a:r>
              <a:rPr lang="ru-RU" sz="2800" dirty="0" err="1" smtClean="0"/>
              <a:t>пулать</a:t>
            </a:r>
            <a:r>
              <a:rPr lang="ru-RU" sz="2800" dirty="0" smtClean="0"/>
              <a:t>? 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8"/>
          </a:xfrm>
        </p:spPr>
        <p:txBody>
          <a:bodyPr/>
          <a:lstStyle/>
          <a:p>
            <a:pPr algn="ctr"/>
            <a:r>
              <a:rPr lang="ru-RU" b="1" smtClean="0">
                <a:solidFill>
                  <a:schemeClr val="bg1"/>
                </a:solidFill>
                <a:latin typeface="Arial Cyr Chuv" pitchFamily="34" charset="-52"/>
              </a:rPr>
              <a:t>Практика .=. </a:t>
            </a:r>
            <a:endParaRPr lang="ru-RU" dirty="0">
              <a:solidFill>
                <a:schemeClr val="bg1"/>
              </a:solidFill>
              <a:latin typeface="Arial Cyr Chuv" pitchFamily="34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sz="32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1)Çак глагол тĕпĕсенчен тĕрлĕ вăхăтри причастисем тăвăр.  Карточкасем синче </a:t>
            </a:r>
            <a:r>
              <a:rPr lang="ru-RU" sz="32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Cyr Chuv" pitchFamily="34" charset="-52"/>
              </a:rPr>
              <a:t>=ак</a:t>
            </a:r>
            <a:r>
              <a:rPr lang="ru-RU" sz="32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самахсем</a:t>
            </a:r>
          </a:p>
          <a:p>
            <a:r>
              <a:rPr lang="ru-RU" sz="3200" b="1" i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Чăм, макăр, пупле, хашка, сăрла, вĕрен, ыйт</a:t>
            </a:r>
            <a:r>
              <a:rPr lang="ru-RU" b="1" i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smtClean="0"/>
              <a:t> </a:t>
            </a:r>
            <a:r>
              <a:rPr lang="ru-RU" smtClean="0">
                <a:solidFill>
                  <a:srgbClr val="FFFF00"/>
                </a:solidFill>
              </a:rPr>
              <a:t> </a:t>
            </a:r>
            <a:r>
              <a:rPr lang="ru-RU" sz="3500" smtClean="0">
                <a:solidFill>
                  <a:srgbClr val="FFFF00"/>
                </a:solidFill>
              </a:rPr>
              <a:t>2) Çак глагол тĕпĕсенчен иртнĕ вăхăтри причастисем тăвăр.</a:t>
            </a:r>
          </a:p>
          <a:p>
            <a:r>
              <a:rPr lang="ru-RU" sz="3500" smtClean="0">
                <a:solidFill>
                  <a:srgbClr val="FFFF00"/>
                </a:solidFill>
              </a:rPr>
              <a:t>            </a:t>
            </a:r>
            <a:r>
              <a:rPr lang="ru-RU" sz="3500" b="1" i="1" smtClean="0">
                <a:solidFill>
                  <a:srgbClr val="FFFF00"/>
                </a:solidFill>
              </a:rPr>
              <a:t>Пар, пер, тăр, йĕр, хур, пыр, кĕр, яр, кÿр.</a:t>
            </a:r>
            <a:endParaRPr lang="ru-RU" sz="3500" smtClean="0">
              <a:solidFill>
                <a:srgbClr val="FFFF00"/>
              </a:solidFill>
            </a:endParaRPr>
          </a:p>
          <a:p>
            <a:endParaRPr lang="ru-RU" sz="35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14446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«</a:t>
            </a:r>
            <a:r>
              <a:rPr lang="ru-RU" b="1" i="1" dirty="0" err="1" smtClean="0">
                <a:solidFill>
                  <a:srgbClr val="FF0000"/>
                </a:solidFill>
                <a:latin typeface="Arial Cyr Chuv" pitchFamily="34" charset="-52"/>
              </a:rPr>
              <a:t>Палёрту</a:t>
            </a:r>
            <a:r>
              <a:rPr lang="ru-RU" b="1" i="1" dirty="0" smtClean="0">
                <a:solidFill>
                  <a:srgbClr val="FF0000"/>
                </a:solidFill>
              </a:rPr>
              <a:t>  </a:t>
            </a:r>
            <a:r>
              <a:rPr lang="ru-RU" b="1" i="1" dirty="0" err="1" smtClean="0">
                <a:solidFill>
                  <a:srgbClr val="FF0000"/>
                </a:solidFill>
                <a:latin typeface="Arial Cyr Chuv" pitchFamily="34" charset="-52"/>
              </a:rPr>
              <a:t>урам</a:t>
            </a:r>
            <a:r>
              <a:rPr lang="ru-RU" b="1" i="1" dirty="0" smtClean="0">
                <a:solidFill>
                  <a:srgbClr val="FF0000"/>
                </a:solidFill>
                <a:latin typeface="Arial Cyr Chuv" pitchFamily="34" charset="-52"/>
              </a:rPr>
              <a:t>.»?</a:t>
            </a:r>
            <a:endParaRPr lang="ru-RU" dirty="0">
              <a:solidFill>
                <a:srgbClr val="FF0000"/>
              </a:solidFill>
              <a:latin typeface="Arial Cyr Chuv" pitchFamily="34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err="1" smtClean="0">
                <a:solidFill>
                  <a:srgbClr val="FFC000"/>
                </a:solidFill>
              </a:rPr>
              <a:t>Çак</a:t>
            </a:r>
            <a:r>
              <a:rPr lang="ru-RU" sz="3200" dirty="0" smtClean="0">
                <a:solidFill>
                  <a:srgbClr val="FFC000"/>
                </a:solidFill>
              </a:rPr>
              <a:t> </a:t>
            </a:r>
            <a:r>
              <a:rPr lang="ru-RU" sz="3200" dirty="0" err="1" smtClean="0">
                <a:solidFill>
                  <a:srgbClr val="FFC000"/>
                </a:solidFill>
              </a:rPr>
              <a:t>глаголсене</a:t>
            </a:r>
            <a:r>
              <a:rPr lang="ru-RU" sz="3200" dirty="0" smtClean="0">
                <a:solidFill>
                  <a:srgbClr val="FFC000"/>
                </a:solidFill>
              </a:rPr>
              <a:t> </a:t>
            </a:r>
            <a:r>
              <a:rPr lang="ru-RU" sz="3200" b="1" dirty="0" smtClean="0">
                <a:solidFill>
                  <a:srgbClr val="FFC000"/>
                </a:solidFill>
              </a:rPr>
              <a:t>-и</a:t>
            </a:r>
            <a:r>
              <a:rPr lang="ru-RU" sz="3200" dirty="0" smtClean="0">
                <a:solidFill>
                  <a:srgbClr val="FFC000"/>
                </a:solidFill>
              </a:rPr>
              <a:t> тата </a:t>
            </a:r>
            <a:r>
              <a:rPr lang="ru-RU" sz="3200" b="1" dirty="0" smtClean="0">
                <a:solidFill>
                  <a:srgbClr val="FFC000"/>
                </a:solidFill>
              </a:rPr>
              <a:t>-</a:t>
            </a:r>
            <a:r>
              <a:rPr lang="ru-RU" sz="3200" b="1" dirty="0" err="1" smtClean="0">
                <a:solidFill>
                  <a:srgbClr val="FFC000"/>
                </a:solidFill>
              </a:rPr>
              <a:t>скер</a:t>
            </a:r>
            <a:r>
              <a:rPr lang="ru-RU" sz="3200" dirty="0" smtClean="0">
                <a:solidFill>
                  <a:srgbClr val="FFC000"/>
                </a:solidFill>
              </a:rPr>
              <a:t> </a:t>
            </a:r>
            <a:r>
              <a:rPr lang="ru-RU" sz="3200" dirty="0" err="1" smtClean="0">
                <a:solidFill>
                  <a:srgbClr val="FFC000"/>
                </a:solidFill>
              </a:rPr>
              <a:t>аффикссем</a:t>
            </a:r>
            <a:r>
              <a:rPr lang="ru-RU" sz="3200" dirty="0" smtClean="0">
                <a:solidFill>
                  <a:srgbClr val="FFC000"/>
                </a:solidFill>
              </a:rPr>
              <a:t> </a:t>
            </a:r>
            <a:r>
              <a:rPr lang="ru-RU" sz="3200" dirty="0" err="1" smtClean="0">
                <a:solidFill>
                  <a:srgbClr val="FFC000"/>
                </a:solidFill>
              </a:rPr>
              <a:t>хушса</a:t>
            </a:r>
            <a:r>
              <a:rPr lang="ru-RU" sz="3200" dirty="0" smtClean="0">
                <a:solidFill>
                  <a:srgbClr val="FFC000"/>
                </a:solidFill>
              </a:rPr>
              <a:t> </a:t>
            </a:r>
            <a:r>
              <a:rPr lang="ru-RU" sz="3200" dirty="0" err="1" smtClean="0">
                <a:solidFill>
                  <a:srgbClr val="FFC000"/>
                </a:solidFill>
              </a:rPr>
              <a:t>çырса</a:t>
            </a:r>
            <a:r>
              <a:rPr lang="ru-RU" sz="3200" dirty="0" smtClean="0">
                <a:solidFill>
                  <a:srgbClr val="FFC000"/>
                </a:solidFill>
              </a:rPr>
              <a:t> </a:t>
            </a:r>
            <a:r>
              <a:rPr lang="ru-RU" sz="3200" dirty="0" err="1" smtClean="0">
                <a:solidFill>
                  <a:srgbClr val="FFC000"/>
                </a:solidFill>
              </a:rPr>
              <a:t>илĕр</a:t>
            </a:r>
            <a:r>
              <a:rPr lang="ru-RU" dirty="0" smtClean="0">
                <a:solidFill>
                  <a:srgbClr val="FFC000"/>
                </a:solidFill>
              </a:rPr>
              <a:t>.</a:t>
            </a:r>
          </a:p>
          <a:p>
            <a:r>
              <a:rPr lang="ru-RU" dirty="0" smtClean="0"/>
              <a:t>      </a:t>
            </a:r>
            <a:r>
              <a:rPr lang="ru-RU" b="1" i="1" dirty="0" smtClean="0"/>
              <a:t>     </a:t>
            </a:r>
            <a:r>
              <a:rPr lang="ru-RU" sz="3500" b="1" i="1" dirty="0" smtClean="0">
                <a:solidFill>
                  <a:srgbClr val="FFFF00"/>
                </a:solidFill>
              </a:rPr>
              <a:t> </a:t>
            </a:r>
            <a:r>
              <a:rPr lang="ru-RU" sz="3500" b="1" i="1" dirty="0" err="1" smtClean="0">
                <a:solidFill>
                  <a:srgbClr val="FFFF00"/>
                </a:solidFill>
              </a:rPr>
              <a:t>Курнă</a:t>
            </a:r>
            <a:r>
              <a:rPr lang="ru-RU" sz="3500" b="1" i="1" dirty="0" smtClean="0">
                <a:solidFill>
                  <a:srgbClr val="FFFF00"/>
                </a:solidFill>
              </a:rPr>
              <a:t>, </a:t>
            </a:r>
            <a:r>
              <a:rPr lang="ru-RU" sz="3500" b="1" i="1" dirty="0" err="1" smtClean="0">
                <a:solidFill>
                  <a:srgbClr val="FFFF00"/>
                </a:solidFill>
              </a:rPr>
              <a:t>илнĕ</a:t>
            </a:r>
            <a:r>
              <a:rPr lang="ru-RU" sz="3500" b="1" i="1" dirty="0" smtClean="0">
                <a:solidFill>
                  <a:srgbClr val="FFFF00"/>
                </a:solidFill>
              </a:rPr>
              <a:t>, </a:t>
            </a:r>
            <a:r>
              <a:rPr lang="ru-RU" sz="3500" b="1" i="1" dirty="0" err="1" smtClean="0">
                <a:solidFill>
                  <a:srgbClr val="FFFF00"/>
                </a:solidFill>
              </a:rPr>
              <a:t>чĕрнĕ</a:t>
            </a:r>
            <a:r>
              <a:rPr lang="ru-RU" sz="3500" b="1" i="1" dirty="0" smtClean="0">
                <a:solidFill>
                  <a:srgbClr val="FFFF00"/>
                </a:solidFill>
              </a:rPr>
              <a:t>, </a:t>
            </a:r>
            <a:r>
              <a:rPr lang="ru-RU" sz="3500" b="1" i="1" dirty="0" err="1" smtClean="0">
                <a:solidFill>
                  <a:srgbClr val="FFFF00"/>
                </a:solidFill>
              </a:rPr>
              <a:t>кулнă</a:t>
            </a:r>
            <a:r>
              <a:rPr lang="ru-RU" sz="3500" b="1" i="1" dirty="0" smtClean="0">
                <a:solidFill>
                  <a:srgbClr val="FFFF00"/>
                </a:solidFill>
              </a:rPr>
              <a:t>, </a:t>
            </a:r>
            <a:r>
              <a:rPr lang="ru-RU" sz="3500" b="1" i="1" dirty="0" err="1" smtClean="0">
                <a:solidFill>
                  <a:srgbClr val="FFFF00"/>
                </a:solidFill>
              </a:rPr>
              <a:t>çуннă</a:t>
            </a:r>
            <a:r>
              <a:rPr lang="ru-RU" sz="3500" b="1" dirty="0" smtClean="0">
                <a:solidFill>
                  <a:srgbClr val="FFFF00"/>
                </a:solidFill>
              </a:rPr>
              <a:t>.</a:t>
            </a:r>
            <a:endParaRPr lang="ru-RU" sz="3500" dirty="0" smtClean="0">
              <a:solidFill>
                <a:srgbClr val="FFFF00"/>
              </a:solidFill>
            </a:endParaRPr>
          </a:p>
          <a:p>
            <a:r>
              <a:rPr lang="ru-RU" sz="3500" b="1" i="1" dirty="0" smtClean="0">
                <a:solidFill>
                  <a:srgbClr val="FFFF00"/>
                </a:solidFill>
              </a:rPr>
              <a:t>            </a:t>
            </a:r>
            <a:r>
              <a:rPr lang="ru-RU" sz="3500" b="1" i="1" dirty="0" err="1" smtClean="0">
                <a:solidFill>
                  <a:srgbClr val="FFFF00"/>
                </a:solidFill>
              </a:rPr>
              <a:t>Курас</a:t>
            </a:r>
            <a:r>
              <a:rPr lang="ru-RU" sz="3500" b="1" i="1" dirty="0" smtClean="0">
                <a:solidFill>
                  <a:srgbClr val="FFFF00"/>
                </a:solidFill>
              </a:rPr>
              <a:t>, </a:t>
            </a:r>
            <a:r>
              <a:rPr lang="ru-RU" sz="3500" b="1" i="1" dirty="0" err="1" smtClean="0">
                <a:solidFill>
                  <a:srgbClr val="FFFF00"/>
                </a:solidFill>
              </a:rPr>
              <a:t>илес</a:t>
            </a:r>
            <a:r>
              <a:rPr lang="ru-RU" sz="3500" b="1" i="1" dirty="0" smtClean="0">
                <a:solidFill>
                  <a:srgbClr val="FFFF00"/>
                </a:solidFill>
              </a:rPr>
              <a:t>, </a:t>
            </a:r>
            <a:r>
              <a:rPr lang="ru-RU" sz="3500" b="1" i="1" dirty="0" err="1" smtClean="0">
                <a:solidFill>
                  <a:srgbClr val="FFFF00"/>
                </a:solidFill>
              </a:rPr>
              <a:t>чĕрес</a:t>
            </a:r>
            <a:r>
              <a:rPr lang="ru-RU" sz="3500" b="1" i="1" dirty="0" smtClean="0">
                <a:solidFill>
                  <a:srgbClr val="FFFF00"/>
                </a:solidFill>
              </a:rPr>
              <a:t>, </a:t>
            </a:r>
            <a:r>
              <a:rPr lang="ru-RU" sz="3500" b="1" i="1" dirty="0" err="1" smtClean="0">
                <a:solidFill>
                  <a:srgbClr val="FFFF00"/>
                </a:solidFill>
              </a:rPr>
              <a:t>кулас</a:t>
            </a:r>
            <a:r>
              <a:rPr lang="ru-RU" sz="3500" b="1" i="1" dirty="0" smtClean="0">
                <a:solidFill>
                  <a:srgbClr val="FFFF00"/>
                </a:solidFill>
              </a:rPr>
              <a:t>, </a:t>
            </a:r>
            <a:r>
              <a:rPr lang="ru-RU" sz="3500" b="1" i="1" dirty="0" err="1" smtClean="0">
                <a:solidFill>
                  <a:srgbClr val="FFFF00"/>
                </a:solidFill>
              </a:rPr>
              <a:t>çунас</a:t>
            </a:r>
            <a:r>
              <a:rPr lang="ru-RU" sz="3500" b="1" i="1" dirty="0" smtClean="0">
                <a:solidFill>
                  <a:srgbClr val="FFFF00"/>
                </a:solidFill>
              </a:rPr>
              <a:t>.</a:t>
            </a:r>
            <a:endParaRPr lang="ru-RU" sz="3500" dirty="0" smtClean="0">
              <a:solidFill>
                <a:srgbClr val="FFFF00"/>
              </a:solidFill>
            </a:endParaRPr>
          </a:p>
          <a:p>
            <a:r>
              <a:rPr lang="ru-RU" sz="3500" b="1" i="1" dirty="0" smtClean="0">
                <a:solidFill>
                  <a:srgbClr val="FFFF00"/>
                </a:solidFill>
              </a:rPr>
              <a:t>            </a:t>
            </a:r>
            <a:r>
              <a:rPr lang="ru-RU" sz="3500" b="1" i="1" dirty="0" err="1" smtClean="0">
                <a:solidFill>
                  <a:srgbClr val="FFFF00"/>
                </a:solidFill>
              </a:rPr>
              <a:t>Курмалла</a:t>
            </a:r>
            <a:r>
              <a:rPr lang="ru-RU" sz="3500" b="1" i="1" dirty="0" smtClean="0">
                <a:solidFill>
                  <a:srgbClr val="FFFF00"/>
                </a:solidFill>
              </a:rPr>
              <a:t>, </a:t>
            </a:r>
            <a:r>
              <a:rPr lang="ru-RU" sz="3500" b="1" i="1" dirty="0" err="1" smtClean="0">
                <a:solidFill>
                  <a:srgbClr val="FFFF00"/>
                </a:solidFill>
              </a:rPr>
              <a:t>илмелле</a:t>
            </a:r>
            <a:r>
              <a:rPr lang="ru-RU" sz="3500" b="1" i="1" dirty="0" smtClean="0">
                <a:solidFill>
                  <a:srgbClr val="FFFF00"/>
                </a:solidFill>
              </a:rPr>
              <a:t>, </a:t>
            </a:r>
            <a:r>
              <a:rPr lang="ru-RU" sz="3500" b="1" i="1" dirty="0" err="1" smtClean="0">
                <a:solidFill>
                  <a:srgbClr val="FFFF00"/>
                </a:solidFill>
              </a:rPr>
              <a:t>чĕрмелле</a:t>
            </a:r>
            <a:r>
              <a:rPr lang="ru-RU" sz="3500" b="1" i="1" dirty="0" smtClean="0">
                <a:solidFill>
                  <a:srgbClr val="FFFF00"/>
                </a:solidFill>
              </a:rPr>
              <a:t>, </a:t>
            </a:r>
            <a:r>
              <a:rPr lang="ru-RU" sz="3500" b="1" i="1" dirty="0" err="1" smtClean="0">
                <a:solidFill>
                  <a:srgbClr val="FFFF00"/>
                </a:solidFill>
              </a:rPr>
              <a:t>çунмалла</a:t>
            </a:r>
            <a:r>
              <a:rPr lang="ru-RU" sz="3500" b="1" i="1" dirty="0" smtClean="0">
                <a:solidFill>
                  <a:srgbClr val="FFFF00"/>
                </a:solidFill>
              </a:rPr>
              <a:t>.</a:t>
            </a:r>
            <a:endParaRPr lang="ru-RU" sz="3500" dirty="0" smtClean="0">
              <a:solidFill>
                <a:srgbClr val="FFFF00"/>
              </a:solidFill>
            </a:endParaRPr>
          </a:p>
          <a:p>
            <a:r>
              <a:rPr lang="ru-RU" sz="3500" b="1" i="1" dirty="0" smtClean="0">
                <a:solidFill>
                  <a:srgbClr val="FFFF00"/>
                </a:solidFill>
              </a:rPr>
              <a:t>            </a:t>
            </a:r>
            <a:r>
              <a:rPr lang="ru-RU" sz="3500" b="1" i="1" dirty="0" err="1" smtClean="0">
                <a:solidFill>
                  <a:srgbClr val="FFFF00"/>
                </a:solidFill>
              </a:rPr>
              <a:t>Куракан</a:t>
            </a:r>
            <a:r>
              <a:rPr lang="ru-RU" sz="3500" b="1" i="1" dirty="0" smtClean="0">
                <a:solidFill>
                  <a:srgbClr val="FFFF00"/>
                </a:solidFill>
              </a:rPr>
              <a:t>, </a:t>
            </a:r>
            <a:r>
              <a:rPr lang="ru-RU" sz="3500" b="1" i="1" dirty="0" err="1" smtClean="0">
                <a:solidFill>
                  <a:srgbClr val="FFFF00"/>
                </a:solidFill>
              </a:rPr>
              <a:t>илекен</a:t>
            </a:r>
            <a:r>
              <a:rPr lang="ru-RU" sz="3500" b="1" i="1" dirty="0" smtClean="0">
                <a:solidFill>
                  <a:srgbClr val="FFFF00"/>
                </a:solidFill>
              </a:rPr>
              <a:t>, </a:t>
            </a:r>
            <a:r>
              <a:rPr lang="ru-RU" sz="3500" b="1" i="1" dirty="0" err="1" smtClean="0">
                <a:solidFill>
                  <a:srgbClr val="FFFF00"/>
                </a:solidFill>
              </a:rPr>
              <a:t>чĕрекен</a:t>
            </a:r>
            <a:r>
              <a:rPr lang="ru-RU" sz="3500" b="1" i="1" dirty="0" smtClean="0">
                <a:solidFill>
                  <a:srgbClr val="FFFF00"/>
                </a:solidFill>
              </a:rPr>
              <a:t>, </a:t>
            </a:r>
            <a:r>
              <a:rPr lang="ru-RU" sz="3500" b="1" i="1" dirty="0" err="1" smtClean="0">
                <a:solidFill>
                  <a:srgbClr val="FFFF00"/>
                </a:solidFill>
              </a:rPr>
              <a:t>çунакан</a:t>
            </a:r>
            <a:r>
              <a:rPr lang="ru-RU" sz="3500" b="1" i="1" dirty="0" smtClean="0">
                <a:solidFill>
                  <a:srgbClr val="FFFF00"/>
                </a:solidFill>
              </a:rPr>
              <a:t>.</a:t>
            </a:r>
            <a:endParaRPr lang="ru-RU" sz="35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FFFF00"/>
                </a:solidFill>
              </a:rPr>
              <a:t>« </a:t>
            </a:r>
            <a:r>
              <a:rPr lang="ru-RU" b="1" i="1" dirty="0" err="1" smtClean="0">
                <a:solidFill>
                  <a:srgbClr val="FFFF00"/>
                </a:solidFill>
              </a:rPr>
              <a:t>Суйлав</a:t>
            </a:r>
            <a:r>
              <a:rPr lang="ru-RU" b="1" i="1" dirty="0" smtClean="0">
                <a:solidFill>
                  <a:srgbClr val="FFFF00"/>
                </a:solidFill>
              </a:rPr>
              <a:t> </a:t>
            </a:r>
            <a:r>
              <a:rPr lang="ru-RU" b="1" i="1" dirty="0" err="1" smtClean="0">
                <a:solidFill>
                  <a:srgbClr val="FFFF00"/>
                </a:solidFill>
                <a:latin typeface="Arial Cyr Chuv" pitchFamily="34" charset="-52"/>
              </a:rPr>
              <a:t>тёкёрлёк</a:t>
            </a:r>
            <a:r>
              <a:rPr lang="ru-RU" b="1" i="1" dirty="0" smtClean="0">
                <a:solidFill>
                  <a:srgbClr val="FFFF00"/>
                </a:solidFill>
                <a:latin typeface="Arial Cyr Chuv" pitchFamily="34" charset="-52"/>
              </a:rPr>
              <a:t>.»</a:t>
            </a:r>
            <a:endParaRPr lang="ru-RU" dirty="0">
              <a:solidFill>
                <a:srgbClr val="FFFF00"/>
              </a:solidFill>
              <a:latin typeface="Arial Cyr Chuv" pitchFamily="34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571612"/>
            <a:ext cx="8215338" cy="47529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Arial Cyr Chv FVI" pitchFamily="34" charset="-52"/>
              </a:rPr>
              <a:t>+</a:t>
            </a:r>
            <a:r>
              <a:rPr lang="ru-RU" dirty="0" err="1" smtClean="0">
                <a:latin typeface="Arial Cyr Chv FVI" pitchFamily="34" charset="-52"/>
              </a:rPr>
              <a:t>ак</a:t>
            </a:r>
            <a:r>
              <a:rPr lang="ru-RU" dirty="0" smtClean="0">
                <a:latin typeface="Arial Cyr Chv FVI" pitchFamily="34" charset="-52"/>
              </a:rPr>
              <a:t> </a:t>
            </a:r>
            <a:r>
              <a:rPr lang="ru-RU" dirty="0" err="1" smtClean="0">
                <a:latin typeface="Arial Cyr Chv FVI" pitchFamily="34" charset="-52"/>
              </a:rPr>
              <a:t>предложенисенчи</a:t>
            </a:r>
            <a:r>
              <a:rPr lang="ru-RU" dirty="0" smtClean="0">
                <a:latin typeface="Arial Cyr Chv FVI" pitchFamily="34" charset="-52"/>
              </a:rPr>
              <a:t> </a:t>
            </a:r>
            <a:r>
              <a:rPr lang="ru-RU" dirty="0" err="1" smtClean="0">
                <a:latin typeface="Arial Cyr Chv FVI" pitchFamily="34" charset="-52"/>
              </a:rPr>
              <a:t>причастисене</a:t>
            </a:r>
            <a:r>
              <a:rPr lang="ru-RU" dirty="0" smtClean="0">
                <a:latin typeface="Arial Cyr Chv FVI" pitchFamily="34" charset="-52"/>
              </a:rPr>
              <a:t>  </a:t>
            </a:r>
            <a:r>
              <a:rPr lang="ru-RU" dirty="0" err="1" smtClean="0">
                <a:latin typeface="Arial Cyr Chv FVI" pitchFamily="34" charset="-52"/>
              </a:rPr>
              <a:t>суйласа</a:t>
            </a:r>
            <a:r>
              <a:rPr lang="ru-RU" dirty="0" smtClean="0">
                <a:latin typeface="Arial Cyr Chv FVI" pitchFamily="34" charset="-52"/>
              </a:rPr>
              <a:t> </a:t>
            </a:r>
            <a:r>
              <a:rPr lang="ru-RU" dirty="0" err="1" smtClean="0">
                <a:latin typeface="Arial Cyr Chv FVI" pitchFamily="34" charset="-52"/>
              </a:rPr>
              <a:t>=</a:t>
            </a:r>
            <a:r>
              <a:rPr lang="ru-RU" dirty="0" err="1" smtClean="0">
                <a:latin typeface="Arial Cyr Chv FVI" pitchFamily="34" charset="-52"/>
              </a:rPr>
              <a:t>ырса</a:t>
            </a:r>
            <a:r>
              <a:rPr lang="ru-RU" dirty="0" smtClean="0">
                <a:latin typeface="Arial Cyr Chv FVI" pitchFamily="34" charset="-52"/>
              </a:rPr>
              <a:t> </a:t>
            </a:r>
            <a:r>
              <a:rPr lang="ru-RU" dirty="0" err="1" smtClean="0">
                <a:latin typeface="Arial Cyr Chv FVI" pitchFamily="34" charset="-52"/>
              </a:rPr>
              <a:t>илмелле</a:t>
            </a:r>
            <a:r>
              <a:rPr lang="ru-RU" smtClean="0">
                <a:latin typeface="Arial Cyr Chv FVI" pitchFamily="34" charset="-52"/>
              </a:rPr>
              <a:t>: </a:t>
            </a:r>
            <a:endParaRPr lang="ru-RU" dirty="0" smtClean="0">
              <a:latin typeface="Arial Cyr Chv FVI" pitchFamily="34" charset="-52"/>
            </a:endParaRPr>
          </a:p>
          <a:p>
            <a:pPr>
              <a:buNone/>
            </a:pPr>
            <a:r>
              <a:rPr lang="ru-RU" dirty="0" smtClean="0">
                <a:latin typeface="Arial Cyr Chv FVI" pitchFamily="34" charset="-52"/>
              </a:rPr>
              <a:t> </a:t>
            </a:r>
          </a:p>
          <a:p>
            <a:pPr>
              <a:buNone/>
            </a:pPr>
            <a:r>
              <a:rPr lang="ru-RU" sz="3500" dirty="0" smtClean="0">
                <a:latin typeface="Arial Cyr Chv FVI" pitchFamily="34" charset="-52"/>
              </a:rPr>
              <a:t>1? </a:t>
            </a:r>
            <a:r>
              <a:rPr lang="ru-RU" sz="3500" dirty="0" err="1" smtClean="0">
                <a:latin typeface="Arial Cyr Chv FVI" pitchFamily="34" charset="-52"/>
              </a:rPr>
              <a:t>Володьён</a:t>
            </a:r>
            <a:r>
              <a:rPr lang="ru-RU" sz="3500" dirty="0" smtClean="0">
                <a:latin typeface="Arial Cyr Chv FVI" pitchFamily="34" charset="-52"/>
              </a:rPr>
              <a:t> статья </a:t>
            </a:r>
            <a:r>
              <a:rPr lang="ru-RU" sz="3500" dirty="0" err="1" smtClean="0">
                <a:latin typeface="Arial Cyr Chv FVI" pitchFamily="34" charset="-52"/>
              </a:rPr>
              <a:t>=ырасси</a:t>
            </a:r>
            <a:r>
              <a:rPr lang="ru-RU" sz="3500" dirty="0" smtClean="0">
                <a:latin typeface="Arial Cyr Chv FVI" pitchFamily="34" charset="-52"/>
              </a:rPr>
              <a:t> те </a:t>
            </a:r>
            <a:r>
              <a:rPr lang="ru-RU" sz="3500" dirty="0" err="1" smtClean="0">
                <a:latin typeface="Arial Cyr Chv FVI" pitchFamily="34" charset="-52"/>
              </a:rPr>
              <a:t>п.тсе</a:t>
            </a:r>
            <a:r>
              <a:rPr lang="ru-RU" sz="3500" dirty="0" smtClean="0">
                <a:latin typeface="Arial Cyr Chv FVI" pitchFamily="34" charset="-52"/>
              </a:rPr>
              <a:t> </a:t>
            </a:r>
            <a:r>
              <a:rPr lang="ru-RU" sz="3500" dirty="0" err="1" smtClean="0">
                <a:latin typeface="Arial Cyr Chv FVI" pitchFamily="34" charset="-52"/>
              </a:rPr>
              <a:t>ларч</a:t>
            </a:r>
            <a:r>
              <a:rPr lang="ru-RU" sz="3500" dirty="0" smtClean="0">
                <a:latin typeface="Arial Cyr Chv FVI" pitchFamily="34" charset="-52"/>
              </a:rPr>
              <a:t>.? </a:t>
            </a:r>
            <a:r>
              <a:rPr lang="ru-RU" sz="3500" i="1" dirty="0" smtClean="0">
                <a:latin typeface="Arial Cyr Chv FVI" pitchFamily="34" charset="-52"/>
              </a:rPr>
              <a:t>(</a:t>
            </a:r>
            <a:r>
              <a:rPr lang="ru-RU" sz="3500" i="1" dirty="0" err="1" smtClean="0">
                <a:latin typeface="Arial Cyr Chv FVI" pitchFamily="34" charset="-52"/>
              </a:rPr>
              <a:t>А?Емель</a:t>
            </a:r>
            <a:r>
              <a:rPr lang="ru-RU" sz="3500" i="1" dirty="0" smtClean="0">
                <a:latin typeface="Arial Cyr Chv FVI" pitchFamily="34" charset="-52"/>
              </a:rPr>
              <a:t>?)</a:t>
            </a:r>
            <a:r>
              <a:rPr lang="ru-RU" sz="3500" dirty="0" smtClean="0">
                <a:latin typeface="Arial Cyr Chv FVI" pitchFamily="34" charset="-52"/>
              </a:rPr>
              <a:t> 2?Кирук </a:t>
            </a:r>
            <a:r>
              <a:rPr lang="ru-RU" sz="3500" dirty="0" err="1" smtClean="0">
                <a:latin typeface="Arial Cyr Chv FVI" pitchFamily="34" charset="-52"/>
              </a:rPr>
              <a:t>хё=ан</a:t>
            </a:r>
            <a:r>
              <a:rPr lang="ru-RU" sz="3500" dirty="0" smtClean="0">
                <a:latin typeface="Arial Cyr Chv FVI" pitchFamily="34" charset="-52"/>
              </a:rPr>
              <a:t> </a:t>
            </a:r>
            <a:r>
              <a:rPr lang="ru-RU" sz="3500" dirty="0" err="1" smtClean="0">
                <a:latin typeface="Arial Cyr Chv FVI" pitchFamily="34" charset="-52"/>
              </a:rPr>
              <a:t>таврёнассине</a:t>
            </a:r>
            <a:r>
              <a:rPr lang="ru-RU" sz="3500" dirty="0" smtClean="0">
                <a:latin typeface="Arial Cyr Chv FVI" pitchFamily="34" charset="-52"/>
              </a:rPr>
              <a:t> </a:t>
            </a:r>
            <a:r>
              <a:rPr lang="ru-RU" sz="3500" dirty="0" err="1" smtClean="0">
                <a:latin typeface="Arial Cyr Chv FVI" pitchFamily="34" charset="-52"/>
              </a:rPr>
              <a:t>т.р.ссипе</a:t>
            </a:r>
            <a:r>
              <a:rPr lang="ru-RU" sz="3500" dirty="0" smtClean="0">
                <a:latin typeface="Arial Cyr Chv FVI" pitchFamily="34" charset="-52"/>
              </a:rPr>
              <a:t> </a:t>
            </a:r>
            <a:r>
              <a:rPr lang="ru-RU" sz="3500" dirty="0" err="1" smtClean="0">
                <a:latin typeface="Arial Cyr Chv FVI" pitchFamily="34" charset="-52"/>
              </a:rPr>
              <a:t>п.лтерсем</a:t>
            </a:r>
            <a:r>
              <a:rPr lang="ru-RU" sz="3500" dirty="0" smtClean="0">
                <a:latin typeface="Arial Cyr Chv FVI" pitchFamily="34" charset="-52"/>
              </a:rPr>
              <a:t>: </a:t>
            </a:r>
            <a:r>
              <a:rPr lang="ru-RU" sz="3500" dirty="0" err="1" smtClean="0">
                <a:latin typeface="Arial Cyr Chv FVI" pitchFamily="34" charset="-52"/>
              </a:rPr>
              <a:t>мучи</a:t>
            </a:r>
            <a:r>
              <a:rPr lang="ru-RU" sz="3500" dirty="0" smtClean="0">
                <a:latin typeface="Arial Cyr Chv FVI" pitchFamily="34" charset="-52"/>
              </a:rPr>
              <a:t>? </a:t>
            </a:r>
            <a:r>
              <a:rPr lang="ru-RU" sz="3500" i="1" dirty="0" smtClean="0">
                <a:latin typeface="Arial Cyr Chv FVI" pitchFamily="34" charset="-52"/>
              </a:rPr>
              <a:t>(</a:t>
            </a:r>
            <a:r>
              <a:rPr lang="ru-RU" sz="3500" i="1" dirty="0" err="1" smtClean="0">
                <a:latin typeface="Arial Cyr Chv FVI" pitchFamily="34" charset="-52"/>
              </a:rPr>
              <a:t>А?Кёлк</a:t>
            </a:r>
            <a:r>
              <a:rPr lang="ru-RU" sz="3500" i="1" dirty="0" smtClean="0">
                <a:latin typeface="Arial Cyr Chv FVI" pitchFamily="34" charset="-52"/>
              </a:rPr>
              <a:t>?)</a:t>
            </a:r>
            <a:r>
              <a:rPr lang="ru-RU" sz="3500" dirty="0" smtClean="0">
                <a:latin typeface="Arial Cyr Chv FVI" pitchFamily="34" charset="-52"/>
              </a:rPr>
              <a:t> 3? С.тел </a:t>
            </a:r>
            <a:r>
              <a:rPr lang="ru-RU" sz="3500" dirty="0" err="1" smtClean="0">
                <a:latin typeface="Arial Cyr Chv FVI" pitchFamily="34" charset="-52"/>
              </a:rPr>
              <a:t>=ине</a:t>
            </a:r>
            <a:r>
              <a:rPr lang="ru-RU" sz="3500" dirty="0" smtClean="0">
                <a:latin typeface="Arial Cyr Chv FVI" pitchFamily="34" charset="-52"/>
              </a:rPr>
              <a:t> </a:t>
            </a:r>
            <a:r>
              <a:rPr lang="ru-RU" sz="3500" dirty="0" err="1" smtClean="0">
                <a:latin typeface="Arial Cyr Chv FVI" pitchFamily="34" charset="-52"/>
              </a:rPr>
              <a:t>в.р-=.н</a:t>
            </a:r>
            <a:r>
              <a:rPr lang="ru-RU" sz="3500" dirty="0" smtClean="0">
                <a:latin typeface="Arial Cyr Chv FVI" pitchFamily="34" charset="-52"/>
              </a:rPr>
              <a:t>. </a:t>
            </a:r>
            <a:r>
              <a:rPr lang="ru-RU" sz="3500" dirty="0" err="1" smtClean="0">
                <a:latin typeface="Arial Cyr Chv FVI" pitchFamily="34" charset="-52"/>
              </a:rPr>
              <a:t>сёмавар</a:t>
            </a:r>
            <a:r>
              <a:rPr lang="ru-RU" sz="3500" dirty="0" smtClean="0">
                <a:latin typeface="Arial Cyr Chv FVI" pitchFamily="34" charset="-52"/>
              </a:rPr>
              <a:t> </a:t>
            </a:r>
            <a:r>
              <a:rPr lang="ru-RU" sz="3500" dirty="0" err="1" smtClean="0">
                <a:latin typeface="Arial Cyr Chv FVI" pitchFamily="34" charset="-52"/>
              </a:rPr>
              <a:t>кёларса</a:t>
            </a:r>
            <a:r>
              <a:rPr lang="ru-RU" sz="3500" dirty="0" smtClean="0">
                <a:latin typeface="Arial Cyr Chv FVI" pitchFamily="34" charset="-52"/>
              </a:rPr>
              <a:t> </a:t>
            </a:r>
            <a:r>
              <a:rPr lang="ru-RU" sz="3500" dirty="0" err="1" smtClean="0">
                <a:latin typeface="Arial Cyr Chv FVI" pitchFamily="34" charset="-52"/>
              </a:rPr>
              <a:t>лартсан</a:t>
            </a:r>
            <a:r>
              <a:rPr lang="ru-RU" sz="3500" dirty="0" smtClean="0">
                <a:latin typeface="Arial Cyr Chv FVI" pitchFamily="34" charset="-52"/>
              </a:rPr>
              <a:t> </a:t>
            </a:r>
            <a:r>
              <a:rPr lang="ru-RU" sz="3500" dirty="0" err="1" smtClean="0">
                <a:latin typeface="Arial Cyr Chv FVI" pitchFamily="34" charset="-52"/>
              </a:rPr>
              <a:t>кинеми</a:t>
            </a:r>
            <a:r>
              <a:rPr lang="ru-RU" sz="3500" dirty="0" smtClean="0">
                <a:latin typeface="Arial Cyr Chv FVI" pitchFamily="34" charset="-52"/>
              </a:rPr>
              <a:t> </a:t>
            </a:r>
            <a:r>
              <a:rPr lang="ru-RU" sz="3500" dirty="0" err="1" smtClean="0">
                <a:latin typeface="Arial Cyr Chv FVI" pitchFamily="34" charset="-52"/>
              </a:rPr>
              <a:t>т.л.нмеллипех</a:t>
            </a:r>
            <a:r>
              <a:rPr lang="ru-RU" sz="3500" dirty="0" smtClean="0">
                <a:latin typeface="Arial Cyr Chv FVI" pitchFamily="34" charset="-52"/>
              </a:rPr>
              <a:t> </a:t>
            </a:r>
            <a:r>
              <a:rPr lang="ru-RU" sz="3500" dirty="0" err="1" smtClean="0">
                <a:latin typeface="Arial Cyr Chv FVI" pitchFamily="34" charset="-52"/>
              </a:rPr>
              <a:t>т.л.нч</a:t>
            </a:r>
            <a:r>
              <a:rPr lang="ru-RU" sz="3500" dirty="0" smtClean="0">
                <a:latin typeface="Arial Cyr Chv FVI" pitchFamily="34" charset="-52"/>
              </a:rPr>
              <a:t>.? </a:t>
            </a:r>
            <a:r>
              <a:rPr lang="ru-RU" sz="3500" i="1" dirty="0" smtClean="0">
                <a:latin typeface="Arial Cyr Chv FVI" pitchFamily="34" charset="-52"/>
              </a:rPr>
              <a:t>(</a:t>
            </a:r>
            <a:r>
              <a:rPr lang="ru-RU" sz="3500" i="1" dirty="0" err="1" smtClean="0">
                <a:latin typeface="Arial Cyr Chv FVI" pitchFamily="34" charset="-52"/>
              </a:rPr>
              <a:t>Г?Луч</a:t>
            </a:r>
            <a:r>
              <a:rPr lang="ru-RU" sz="3500" i="1" dirty="0" smtClean="0">
                <a:latin typeface="Arial Cyr Chv FVI" pitchFamily="34" charset="-52"/>
              </a:rPr>
              <a:t>?)</a:t>
            </a:r>
            <a:r>
              <a:rPr lang="ru-RU" sz="3500" dirty="0" smtClean="0">
                <a:latin typeface="Arial Cyr Chv FVI" pitchFamily="34" charset="-52"/>
              </a:rPr>
              <a:t> 4?? </a:t>
            </a:r>
            <a:r>
              <a:rPr lang="ru-RU" sz="3500" dirty="0" err="1" smtClean="0">
                <a:latin typeface="Arial Cyr Chv FVI" pitchFamily="34" charset="-52"/>
              </a:rPr>
              <a:t>Теп.р</a:t>
            </a:r>
            <a:r>
              <a:rPr lang="ru-RU" sz="3500" dirty="0" smtClean="0">
                <a:latin typeface="Arial Cyr Chv FVI" pitchFamily="34" charset="-52"/>
              </a:rPr>
              <a:t> </a:t>
            </a:r>
            <a:r>
              <a:rPr lang="ru-RU" sz="3500" dirty="0" err="1" smtClean="0">
                <a:latin typeface="Arial Cyr Chv FVI" pitchFamily="34" charset="-52"/>
              </a:rPr>
              <a:t>кунне</a:t>
            </a:r>
            <a:r>
              <a:rPr lang="ru-RU" sz="3500" dirty="0" smtClean="0">
                <a:latin typeface="Arial Cyr Chv FVI" pitchFamily="34" charset="-52"/>
              </a:rPr>
              <a:t> </a:t>
            </a:r>
            <a:r>
              <a:rPr lang="ru-RU" sz="3500" dirty="0" err="1" smtClean="0">
                <a:latin typeface="Arial Cyr Chv FVI" pitchFamily="34" charset="-52"/>
              </a:rPr>
              <a:t>амёш</a:t>
            </a:r>
            <a:r>
              <a:rPr lang="ru-RU" sz="3500" dirty="0" smtClean="0">
                <a:latin typeface="Arial Cyr Chv FVI" pitchFamily="34" charset="-52"/>
              </a:rPr>
              <a:t>. .не кичем </a:t>
            </a:r>
            <a:r>
              <a:rPr lang="ru-RU" sz="3500" dirty="0" err="1" smtClean="0">
                <a:latin typeface="Arial Cyr Chv FVI" pitchFamily="34" charset="-52"/>
              </a:rPr>
              <a:t>тёнине</a:t>
            </a:r>
            <a:r>
              <a:rPr lang="ru-RU" sz="3500" dirty="0" smtClean="0">
                <a:latin typeface="Arial Cyr Chv FVI" pitchFamily="34" charset="-52"/>
              </a:rPr>
              <a:t>: </a:t>
            </a:r>
            <a:r>
              <a:rPr lang="ru-RU" sz="3500" dirty="0" err="1" smtClean="0">
                <a:latin typeface="Arial Cyr Chv FVI" pitchFamily="34" charset="-52"/>
              </a:rPr>
              <a:t>апат</a:t>
            </a:r>
            <a:r>
              <a:rPr lang="ru-RU" sz="3500" dirty="0" smtClean="0">
                <a:latin typeface="Arial Cyr Chv FVI" pitchFamily="34" charset="-52"/>
              </a:rPr>
              <a:t> та </a:t>
            </a:r>
            <a:r>
              <a:rPr lang="ru-RU" sz="3500" dirty="0" err="1" smtClean="0">
                <a:latin typeface="Arial Cyr Chv FVI" pitchFamily="34" charset="-52"/>
              </a:rPr>
              <a:t>=именнине</a:t>
            </a:r>
            <a:r>
              <a:rPr lang="ru-RU" sz="3500" dirty="0" smtClean="0">
                <a:latin typeface="Arial Cyr Chv FVI" pitchFamily="34" charset="-52"/>
              </a:rPr>
              <a:t> </a:t>
            </a:r>
            <a:r>
              <a:rPr lang="ru-RU" sz="3500" dirty="0" err="1" smtClean="0">
                <a:latin typeface="Arial Cyr Chv FVI" pitchFamily="34" charset="-52"/>
              </a:rPr>
              <a:t>асёрхать</a:t>
            </a:r>
            <a:r>
              <a:rPr lang="ru-RU" sz="3500" dirty="0" smtClean="0">
                <a:latin typeface="Arial Cyr Chv FVI" pitchFamily="34" charset="-52"/>
              </a:rPr>
              <a:t>?  5?Ёна </a:t>
            </a:r>
            <a:r>
              <a:rPr lang="ru-RU" sz="3500" dirty="0" err="1" smtClean="0">
                <a:latin typeface="Arial Cyr Chv FVI" pitchFamily="34" charset="-52"/>
              </a:rPr>
              <a:t>м.н</a:t>
            </a:r>
            <a:r>
              <a:rPr lang="ru-RU" sz="3500" dirty="0" smtClean="0">
                <a:latin typeface="Arial Cyr Chv FVI" pitchFamily="34" charset="-52"/>
              </a:rPr>
              <a:t> </a:t>
            </a:r>
            <a:r>
              <a:rPr lang="ru-RU" sz="3500" dirty="0" err="1" smtClean="0">
                <a:latin typeface="Arial Cyr Chv FVI" pitchFamily="34" charset="-52"/>
              </a:rPr>
              <a:t>=итересси</a:t>
            </a:r>
            <a:r>
              <a:rPr lang="ru-RU" sz="3500" dirty="0" smtClean="0">
                <a:latin typeface="Arial Cyr Chv FVI" pitchFamily="34" charset="-52"/>
              </a:rPr>
              <a:t> </a:t>
            </a:r>
            <a:r>
              <a:rPr lang="ru-RU" sz="3500" dirty="0" err="1" smtClean="0">
                <a:latin typeface="Arial Cyr Chv FVI" pitchFamily="34" charset="-52"/>
              </a:rPr>
              <a:t>=инчен</a:t>
            </a:r>
            <a:r>
              <a:rPr lang="ru-RU" sz="3500" dirty="0" smtClean="0">
                <a:latin typeface="Arial Cyr Chv FVI" pitchFamily="34" charset="-52"/>
              </a:rPr>
              <a:t> та </a:t>
            </a:r>
            <a:r>
              <a:rPr lang="ru-RU" sz="3500" dirty="0" err="1" smtClean="0">
                <a:latin typeface="Arial Cyr Chv FVI" pitchFamily="34" charset="-52"/>
              </a:rPr>
              <a:t>кала=а==</a:t>
            </a:r>
            <a:r>
              <a:rPr lang="ru-RU" sz="3500" dirty="0" smtClean="0">
                <a:latin typeface="Arial Cyr Chv FVI" pitchFamily="34" charset="-52"/>
              </a:rPr>
              <a:t>. </a:t>
            </a:r>
            <a:r>
              <a:rPr lang="ru-RU" sz="3500" dirty="0" err="1" smtClean="0">
                <a:latin typeface="Arial Cyr Chv FVI" pitchFamily="34" charset="-52"/>
              </a:rPr>
              <a:t>ачасем</a:t>
            </a:r>
            <a:r>
              <a:rPr lang="ru-RU" sz="3500" dirty="0" smtClean="0">
                <a:latin typeface="Arial Cyr Chv FVI" pitchFamily="34" charset="-52"/>
              </a:rPr>
              <a:t>? 6? </a:t>
            </a:r>
            <a:r>
              <a:rPr lang="ru-RU" sz="3500" dirty="0" err="1" smtClean="0">
                <a:latin typeface="Arial Cyr Chv FVI" pitchFamily="34" charset="-52"/>
              </a:rPr>
              <a:t>Ка=хине</a:t>
            </a:r>
            <a:r>
              <a:rPr lang="ru-RU" sz="3500" dirty="0" smtClean="0">
                <a:latin typeface="Arial Cyr Chv FVI" pitchFamily="34" charset="-52"/>
              </a:rPr>
              <a:t> </a:t>
            </a:r>
            <a:r>
              <a:rPr lang="ru-RU" sz="3500" dirty="0" err="1" smtClean="0">
                <a:latin typeface="Arial Cyr Chv FVI" pitchFamily="34" charset="-52"/>
              </a:rPr>
              <a:t>кёна</a:t>
            </a:r>
            <a:r>
              <a:rPr lang="ru-RU" sz="3500" dirty="0" smtClean="0">
                <a:latin typeface="Arial Cyr Chv FVI" pitchFamily="34" charset="-52"/>
              </a:rPr>
              <a:t> </a:t>
            </a:r>
            <a:r>
              <a:rPr lang="ru-RU" sz="3500" dirty="0" err="1" smtClean="0">
                <a:latin typeface="Arial Cyr Chv FVI" pitchFamily="34" charset="-52"/>
              </a:rPr>
              <a:t>урампа</a:t>
            </a:r>
            <a:r>
              <a:rPr lang="ru-RU" sz="3500" dirty="0" smtClean="0">
                <a:latin typeface="Arial Cyr Chv FVI" pitchFamily="34" charset="-52"/>
              </a:rPr>
              <a:t> </a:t>
            </a:r>
            <a:r>
              <a:rPr lang="ru-RU" sz="3500" dirty="0" err="1" smtClean="0">
                <a:latin typeface="Arial Cyr Chv FVI" pitchFamily="34" charset="-52"/>
              </a:rPr>
              <a:t>к\лн</a:t>
            </a:r>
            <a:r>
              <a:rPr lang="ru-RU" sz="3500" dirty="0" smtClean="0">
                <a:latin typeface="Arial Cyr Chv FVI" pitchFamily="34" charset="-52"/>
              </a:rPr>
              <a:t>. </a:t>
            </a:r>
            <a:r>
              <a:rPr lang="ru-RU" sz="3500" dirty="0" err="1" smtClean="0">
                <a:latin typeface="Arial Cyr Chv FVI" pitchFamily="34" charset="-52"/>
              </a:rPr>
              <a:t>лаша</a:t>
            </a:r>
            <a:r>
              <a:rPr lang="ru-RU" sz="3500" dirty="0" smtClean="0">
                <a:latin typeface="Arial Cyr Chv FVI" pitchFamily="34" charset="-52"/>
              </a:rPr>
              <a:t> </a:t>
            </a:r>
            <a:r>
              <a:rPr lang="ru-RU" sz="3500" dirty="0" err="1" smtClean="0">
                <a:latin typeface="Arial Cyr Chv FVI" pitchFamily="34" charset="-52"/>
              </a:rPr>
              <a:t>хёпарни</a:t>
            </a:r>
            <a:r>
              <a:rPr lang="ru-RU" sz="3500" dirty="0" smtClean="0">
                <a:latin typeface="Arial Cyr Chv FVI" pitchFamily="34" charset="-52"/>
              </a:rPr>
              <a:t> </a:t>
            </a:r>
            <a:r>
              <a:rPr lang="ru-RU" sz="3500" dirty="0" err="1" smtClean="0">
                <a:latin typeface="Arial Cyr Chv FVI" pitchFamily="34" charset="-52"/>
              </a:rPr>
              <a:t>курёнса</a:t>
            </a:r>
            <a:r>
              <a:rPr lang="ru-RU" sz="3500" dirty="0" smtClean="0">
                <a:latin typeface="Arial Cyr Chv FVI" pitchFamily="34" charset="-52"/>
              </a:rPr>
              <a:t> кайр.? </a:t>
            </a:r>
            <a:r>
              <a:rPr lang="ru-RU" sz="3500" i="1" dirty="0" smtClean="0">
                <a:latin typeface="Arial Cyr Chv FVI" pitchFamily="34" charset="-52"/>
              </a:rPr>
              <a:t>(</a:t>
            </a:r>
            <a:r>
              <a:rPr lang="ru-RU" sz="3500" i="1" dirty="0" err="1" smtClean="0">
                <a:latin typeface="Arial Cyr Chv FVI" pitchFamily="34" charset="-52"/>
              </a:rPr>
              <a:t>Л?Толст</a:t>
            </a:r>
            <a:r>
              <a:rPr lang="ru-RU" sz="3500" i="1" dirty="0" smtClean="0">
                <a:latin typeface="Arial Cyr Chv FVI" pitchFamily="34" charset="-52"/>
              </a:rPr>
              <a:t>?)</a:t>
            </a:r>
            <a:r>
              <a:rPr lang="ru-RU" sz="3500" dirty="0" smtClean="0">
                <a:latin typeface="Arial Cyr Chv FVI" pitchFamily="34" charset="-52"/>
              </a:rPr>
              <a:t> 7? </a:t>
            </a:r>
            <a:r>
              <a:rPr lang="ru-RU" sz="3500" dirty="0" err="1" smtClean="0">
                <a:latin typeface="Arial Cyr Chv FVI" pitchFamily="34" charset="-52"/>
              </a:rPr>
              <a:t>Лашасёр</a:t>
            </a:r>
            <a:r>
              <a:rPr lang="ru-RU" sz="3500" dirty="0" smtClean="0">
                <a:latin typeface="Arial Cyr Chv FVI" pitchFamily="34" charset="-52"/>
              </a:rPr>
              <a:t> та: </a:t>
            </a:r>
            <a:r>
              <a:rPr lang="ru-RU" sz="3500" dirty="0" err="1" smtClean="0">
                <a:latin typeface="Arial Cyr Chv FVI" pitchFamily="34" charset="-52"/>
              </a:rPr>
              <a:t>ху=асёр</a:t>
            </a:r>
            <a:r>
              <a:rPr lang="ru-RU" sz="3500" dirty="0" smtClean="0">
                <a:latin typeface="Arial Cyr Chv FVI" pitchFamily="34" charset="-52"/>
              </a:rPr>
              <a:t> та </a:t>
            </a:r>
            <a:r>
              <a:rPr lang="ru-RU" sz="3500" dirty="0" err="1" smtClean="0">
                <a:latin typeface="Arial Cyr Chv FVI" pitchFamily="34" charset="-52"/>
              </a:rPr>
              <a:t>тёрса</a:t>
            </a:r>
            <a:r>
              <a:rPr lang="ru-RU" sz="3500" dirty="0" smtClean="0">
                <a:latin typeface="Arial Cyr Chv FVI" pitchFamily="34" charset="-52"/>
              </a:rPr>
              <a:t> </a:t>
            </a:r>
            <a:r>
              <a:rPr lang="ru-RU" sz="3500" dirty="0" err="1" smtClean="0">
                <a:latin typeface="Arial Cyr Chv FVI" pitchFamily="34" charset="-52"/>
              </a:rPr>
              <a:t>юлнёскерсем</a:t>
            </a:r>
            <a:r>
              <a:rPr lang="ru-RU" sz="3500" dirty="0" smtClean="0">
                <a:latin typeface="Arial Cyr Chv FVI" pitchFamily="34" charset="-52"/>
              </a:rPr>
              <a:t> </a:t>
            </a:r>
            <a:r>
              <a:rPr lang="ru-RU" sz="3500" dirty="0" err="1" smtClean="0">
                <a:latin typeface="Arial Cyr Chv FVI" pitchFamily="34" charset="-52"/>
              </a:rPr>
              <a:t>аннепе</a:t>
            </a:r>
            <a:r>
              <a:rPr lang="ru-RU" sz="3500" dirty="0" smtClean="0">
                <a:latin typeface="Arial Cyr Chv FVI" pitchFamily="34" charset="-52"/>
              </a:rPr>
              <a:t> </a:t>
            </a:r>
            <a:r>
              <a:rPr lang="ru-RU" sz="3500" dirty="0" err="1" smtClean="0">
                <a:latin typeface="Arial Cyr Chv FVI" pitchFamily="34" charset="-52"/>
              </a:rPr>
              <a:t>эпир</a:t>
            </a:r>
            <a:r>
              <a:rPr lang="ru-RU" sz="3500" dirty="0" smtClean="0">
                <a:latin typeface="Arial Cyr Chv FVI" pitchFamily="34" charset="-52"/>
              </a:rPr>
              <a:t> </a:t>
            </a:r>
            <a:r>
              <a:rPr lang="ru-RU" sz="3500" dirty="0" err="1" smtClean="0">
                <a:latin typeface="Arial Cyr Chv FVI" pitchFamily="34" charset="-52"/>
              </a:rPr>
              <a:t>ят</a:t>
            </a:r>
            <a:r>
              <a:rPr lang="ru-RU" sz="3500" dirty="0" smtClean="0">
                <a:latin typeface="Arial Cyr Chv FVI" pitchFamily="34" charset="-52"/>
              </a:rPr>
              <a:t> </a:t>
            </a:r>
            <a:r>
              <a:rPr lang="ru-RU" sz="3500" dirty="0" err="1" smtClean="0">
                <a:latin typeface="Arial Cyr Chv FVI" pitchFamily="34" charset="-52"/>
              </a:rPr>
              <a:t>=.рне</a:t>
            </a:r>
            <a:r>
              <a:rPr lang="ru-RU" sz="3500" dirty="0" smtClean="0">
                <a:latin typeface="Arial Cyr Chv FVI" pitchFamily="34" charset="-52"/>
              </a:rPr>
              <a:t> те </a:t>
            </a:r>
            <a:r>
              <a:rPr lang="ru-RU" sz="3500" dirty="0" err="1" smtClean="0">
                <a:latin typeface="Arial Cyr Chv FVI" pitchFamily="34" charset="-52"/>
              </a:rPr>
              <a:t>акайми</a:t>
            </a:r>
            <a:r>
              <a:rPr lang="ru-RU" sz="3500" dirty="0" smtClean="0">
                <a:latin typeface="Arial Cyr Chv FVI" pitchFamily="34" charset="-52"/>
              </a:rPr>
              <a:t> </a:t>
            </a:r>
            <a:r>
              <a:rPr lang="ru-RU" sz="3500" dirty="0" err="1" smtClean="0">
                <a:latin typeface="Arial Cyr Chv FVI" pitchFamily="34" charset="-52"/>
              </a:rPr>
              <a:t>пултёмёр</a:t>
            </a:r>
            <a:r>
              <a:rPr lang="ru-RU" sz="3500" dirty="0" smtClean="0">
                <a:latin typeface="Arial Cyr Chv FVI" pitchFamily="34" charset="-52"/>
              </a:rPr>
              <a:t>? </a:t>
            </a:r>
            <a:r>
              <a:rPr lang="ru-RU" sz="3500" i="1" dirty="0" smtClean="0">
                <a:latin typeface="Arial Cyr Chv FVI" pitchFamily="34" charset="-52"/>
              </a:rPr>
              <a:t>(</a:t>
            </a:r>
            <a:r>
              <a:rPr lang="ru-RU" sz="3500" i="1" dirty="0" err="1" smtClean="0">
                <a:latin typeface="Arial Cyr Chv FVI" pitchFamily="34" charset="-52"/>
              </a:rPr>
              <a:t>П?Хус</a:t>
            </a:r>
            <a:r>
              <a:rPr lang="ru-RU" sz="3500" i="1" dirty="0" smtClean="0">
                <a:latin typeface="Arial Cyr Chv FVI" pitchFamily="34" charset="-52"/>
              </a:rPr>
              <a:t>?)</a:t>
            </a:r>
            <a:r>
              <a:rPr lang="ru-RU" sz="3500" dirty="0" smtClean="0">
                <a:latin typeface="Arial Cyr Chv FVI" pitchFamily="34" charset="-52"/>
              </a:rPr>
              <a:t> ?</a:t>
            </a:r>
          </a:p>
          <a:p>
            <a:endParaRPr lang="ru-RU" sz="3500" dirty="0">
              <a:latin typeface="Arial Cyr Chuv" pitchFamily="34" charset="-52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Arial Cyr Chuv" pitchFamily="34" charset="-52"/>
              </a:rPr>
              <a:t>«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  <a:latin typeface="Arial Cyr Chuv" pitchFamily="34" charset="-52"/>
              </a:rPr>
              <a:t>В.=лен\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Arial Cyr Chuv" pitchFamily="34" charset="-52"/>
              </a:rPr>
              <a:t> 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  <a:latin typeface="Arial Cyr Chuv" pitchFamily="34" charset="-52"/>
              </a:rPr>
              <a:t>урам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Arial Cyr Chuv" pitchFamily="34" charset="-52"/>
              </a:rPr>
              <a:t>.»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Cyr Chuv" pitchFamily="34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200" i="1" dirty="0" smtClean="0">
                <a:latin typeface="Arial Cyr Chuv" pitchFamily="34" charset="-52"/>
              </a:rPr>
              <a:t>Доска </a:t>
            </a:r>
            <a:r>
              <a:rPr lang="ru-RU" sz="3200" i="1" dirty="0" err="1" smtClean="0">
                <a:latin typeface="Arial Cyr Chuv" pitchFamily="34" charset="-52"/>
              </a:rPr>
              <a:t>умне</a:t>
            </a:r>
            <a:r>
              <a:rPr lang="ru-RU" sz="3200" i="1" dirty="0" smtClean="0">
                <a:latin typeface="Arial Cyr Chuv" pitchFamily="34" charset="-52"/>
              </a:rPr>
              <a:t> </a:t>
            </a:r>
            <a:r>
              <a:rPr lang="ru-RU" sz="3200" i="1" dirty="0" err="1" smtClean="0">
                <a:latin typeface="Arial Cyr Chuv" pitchFamily="34" charset="-52"/>
              </a:rPr>
              <a:t>ик</a:t>
            </a:r>
            <a:r>
              <a:rPr lang="ru-RU" sz="3200" i="1" dirty="0" smtClean="0">
                <a:latin typeface="Arial Cyr Chuv" pitchFamily="34" charset="-52"/>
              </a:rPr>
              <a:t>. </a:t>
            </a:r>
            <a:r>
              <a:rPr lang="ru-RU" sz="3200" i="1" dirty="0" err="1" smtClean="0">
                <a:latin typeface="Arial Cyr Chuv" pitchFamily="34" charset="-52"/>
              </a:rPr>
              <a:t>ача</a:t>
            </a:r>
            <a:r>
              <a:rPr lang="ru-RU" sz="3200" i="1" dirty="0" smtClean="0">
                <a:latin typeface="Arial Cyr Chuv" pitchFamily="34" charset="-52"/>
              </a:rPr>
              <a:t> </a:t>
            </a:r>
            <a:r>
              <a:rPr lang="ru-RU" sz="3200" i="1" dirty="0" err="1" smtClean="0">
                <a:latin typeface="Arial Cyr Chuv" pitchFamily="34" charset="-52"/>
              </a:rPr>
              <a:t>туха==</a:t>
            </a:r>
            <a:r>
              <a:rPr lang="ru-RU" sz="3200" i="1" dirty="0" smtClean="0">
                <a:latin typeface="Arial Cyr Chuv" pitchFamily="34" charset="-52"/>
              </a:rPr>
              <a:t>.? +</a:t>
            </a:r>
            <a:r>
              <a:rPr lang="ru-RU" sz="3200" i="1" dirty="0" err="1" smtClean="0">
                <a:latin typeface="Arial Cyr Chuv" pitchFamily="34" charset="-52"/>
              </a:rPr>
              <a:t>ак</a:t>
            </a:r>
            <a:r>
              <a:rPr lang="ru-RU" sz="3200" i="1" dirty="0" smtClean="0">
                <a:latin typeface="Arial Cyr Chuv" pitchFamily="34" charset="-52"/>
              </a:rPr>
              <a:t> </a:t>
            </a:r>
            <a:r>
              <a:rPr lang="ru-RU" sz="3200" i="1" dirty="0" err="1" smtClean="0">
                <a:latin typeface="Arial Cyr Chuv" pitchFamily="34" charset="-52"/>
              </a:rPr>
              <a:t>сёмахсене</a:t>
            </a:r>
            <a:r>
              <a:rPr lang="ru-RU" sz="3200" i="1" dirty="0" smtClean="0">
                <a:latin typeface="Arial Cyr Chuv" pitchFamily="34" charset="-52"/>
              </a:rPr>
              <a:t> падеж </a:t>
            </a:r>
            <a:r>
              <a:rPr lang="ru-RU" sz="3200" i="1" dirty="0" err="1" smtClean="0">
                <a:latin typeface="Arial Cyr Chuv" pitchFamily="34" charset="-52"/>
              </a:rPr>
              <a:t>тёрёх</a:t>
            </a:r>
            <a:r>
              <a:rPr lang="ru-RU" sz="3200" i="1" dirty="0" smtClean="0">
                <a:latin typeface="Arial Cyr Chuv" pitchFamily="34" charset="-52"/>
              </a:rPr>
              <a:t> </a:t>
            </a:r>
            <a:r>
              <a:rPr lang="ru-RU" sz="3200" i="1" dirty="0" err="1" smtClean="0">
                <a:latin typeface="Arial Cyr Chuv" pitchFamily="34" charset="-52"/>
              </a:rPr>
              <a:t>в.=лемелле</a:t>
            </a:r>
            <a:r>
              <a:rPr lang="ru-RU" sz="3200" i="1" dirty="0" smtClean="0">
                <a:latin typeface="Arial Cyr Chuv" pitchFamily="34" charset="-52"/>
              </a:rPr>
              <a:t>?  </a:t>
            </a:r>
          </a:p>
          <a:p>
            <a:pPr>
              <a:buNone/>
            </a:pPr>
            <a:endParaRPr lang="ru-RU" sz="3200" i="1" dirty="0" smtClean="0"/>
          </a:p>
          <a:p>
            <a:pPr>
              <a:buNone/>
            </a:pPr>
            <a:r>
              <a:rPr lang="ru-RU" sz="3200" i="1" dirty="0" err="1" smtClean="0">
                <a:solidFill>
                  <a:srgbClr val="FFFF00"/>
                </a:solidFill>
              </a:rPr>
              <a:t>Тупакан</a:t>
            </a:r>
            <a:r>
              <a:rPr lang="ru-RU" sz="3200" i="1" dirty="0" smtClean="0">
                <a:solidFill>
                  <a:srgbClr val="FFFF00"/>
                </a:solidFill>
              </a:rPr>
              <a:t> – </a:t>
            </a:r>
            <a:r>
              <a:rPr lang="ru-RU" sz="3200" i="1" dirty="0" err="1" smtClean="0">
                <a:solidFill>
                  <a:srgbClr val="FFFF00"/>
                </a:solidFill>
              </a:rPr>
              <a:t>тупакансем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i="1" dirty="0" smtClean="0">
                <a:latin typeface="Arial Cyr Chuv" pitchFamily="34" charset="-52"/>
              </a:rPr>
              <a:t> </a:t>
            </a:r>
            <a:r>
              <a:rPr lang="ru-RU" sz="3200" i="1" dirty="0" err="1" smtClean="0">
                <a:solidFill>
                  <a:srgbClr val="FFFF00"/>
                </a:solidFill>
                <a:latin typeface="Arial Cyr Chuv" pitchFamily="34" charset="-52"/>
              </a:rPr>
              <a:t>Ыттисем</a:t>
            </a:r>
            <a:r>
              <a:rPr lang="ru-RU" sz="3200" i="1" dirty="0" smtClean="0">
                <a:solidFill>
                  <a:srgbClr val="FFFF00"/>
                </a:solidFill>
                <a:latin typeface="Arial Cyr Chuv" pitchFamily="34" charset="-52"/>
              </a:rPr>
              <a:t> </a:t>
            </a:r>
            <a:r>
              <a:rPr lang="ru-RU" sz="3200" i="1" dirty="0" err="1" smtClean="0">
                <a:solidFill>
                  <a:srgbClr val="FFFF00"/>
                </a:solidFill>
                <a:latin typeface="Arial Cyr Chuv" pitchFamily="34" charset="-52"/>
              </a:rPr>
              <a:t>карточкёсем</a:t>
            </a:r>
            <a:r>
              <a:rPr lang="ru-RU" sz="3200" i="1" dirty="0" smtClean="0">
                <a:solidFill>
                  <a:srgbClr val="FFFF00"/>
                </a:solidFill>
                <a:latin typeface="Arial Cyr Chuv" pitchFamily="34" charset="-52"/>
              </a:rPr>
              <a:t> </a:t>
            </a:r>
            <a:r>
              <a:rPr lang="ru-RU" sz="3200" i="1" dirty="0" err="1" smtClean="0">
                <a:solidFill>
                  <a:srgbClr val="FFFF00"/>
                </a:solidFill>
                <a:latin typeface="Arial Cyr Chuv" pitchFamily="34" charset="-52"/>
              </a:rPr>
              <a:t>=инче</a:t>
            </a:r>
            <a:r>
              <a:rPr lang="ru-RU" sz="3200" i="1" dirty="0" smtClean="0">
                <a:solidFill>
                  <a:srgbClr val="FFFF00"/>
                </a:solidFill>
                <a:latin typeface="Arial Cyr Chuv" pitchFamily="34" charset="-52"/>
              </a:rPr>
              <a:t> пана </a:t>
            </a:r>
            <a:r>
              <a:rPr lang="ru-RU" sz="3200" i="1" dirty="0" err="1" smtClean="0">
                <a:solidFill>
                  <a:srgbClr val="FFFF00"/>
                </a:solidFill>
                <a:latin typeface="Arial Cyr Chuv" pitchFamily="34" charset="-52"/>
              </a:rPr>
              <a:t>сёмахсене</a:t>
            </a:r>
            <a:r>
              <a:rPr lang="ru-RU" sz="3200" i="1" dirty="0" smtClean="0">
                <a:solidFill>
                  <a:srgbClr val="FFFF00"/>
                </a:solidFill>
                <a:latin typeface="Arial Cyr Chuv" pitchFamily="34" charset="-52"/>
              </a:rPr>
              <a:t> </a:t>
            </a:r>
            <a:r>
              <a:rPr lang="ru-RU" sz="3200" i="1" dirty="0" err="1" smtClean="0">
                <a:solidFill>
                  <a:srgbClr val="FFFF00"/>
                </a:solidFill>
                <a:latin typeface="Arial Cyr Chuv" pitchFamily="34" charset="-52"/>
              </a:rPr>
              <a:t>в.=ле==</a:t>
            </a:r>
            <a:r>
              <a:rPr lang="ru-RU" sz="3200" i="1" dirty="0" smtClean="0">
                <a:solidFill>
                  <a:srgbClr val="FFFF00"/>
                </a:solidFill>
                <a:latin typeface="Arial Cyr Chuv" pitchFamily="34" charset="-52"/>
              </a:rPr>
              <a:t>. </a:t>
            </a:r>
          </a:p>
          <a:p>
            <a:pPr>
              <a:buNone/>
            </a:pPr>
            <a:endParaRPr lang="ru-RU" sz="3200" i="1" dirty="0" smtClean="0">
              <a:latin typeface="Arial Cyr Chuv" pitchFamily="34" charset="-52"/>
            </a:endParaRPr>
          </a:p>
          <a:p>
            <a:pPr>
              <a:buNone/>
            </a:pPr>
            <a:r>
              <a:rPr lang="ru-RU" sz="3200" i="1" dirty="0" smtClean="0">
                <a:latin typeface="Arial Cyr Chuv" pitchFamily="34" charset="-52"/>
              </a:rPr>
              <a:t> </a:t>
            </a:r>
            <a:r>
              <a:rPr lang="ru-RU" sz="3200" i="1" dirty="0" err="1" smtClean="0">
                <a:latin typeface="Arial Cyr Chuv" pitchFamily="34" charset="-52"/>
              </a:rPr>
              <a:t>шутланё:</a:t>
            </a:r>
            <a:r>
              <a:rPr lang="ru-RU" sz="3200" b="1" i="1" dirty="0" err="1" smtClean="0">
                <a:latin typeface="Arial Cyr Chuv" pitchFamily="34" charset="-52"/>
              </a:rPr>
              <a:t>=унакан</a:t>
            </a:r>
            <a:r>
              <a:rPr lang="ru-RU" sz="3200" b="1" i="1" dirty="0" smtClean="0">
                <a:latin typeface="Arial Cyr Chuv" pitchFamily="34" charset="-52"/>
              </a:rPr>
              <a:t>:</a:t>
            </a:r>
          </a:p>
          <a:p>
            <a:pPr>
              <a:buNone/>
            </a:pPr>
            <a:r>
              <a:rPr lang="ru-RU" sz="3200" b="1" i="1" dirty="0" err="1" smtClean="0">
                <a:latin typeface="Arial Cyr Chuv" pitchFamily="34" charset="-52"/>
              </a:rPr>
              <a:t>т</a:t>
            </a:r>
            <a:r>
              <a:rPr lang="ru-RU" sz="3200" b="1" i="1" smtClean="0">
                <a:latin typeface="Arial Cyr Chuv" pitchFamily="34" charset="-52"/>
              </a:rPr>
              <a:t>утанакансем</a:t>
            </a:r>
            <a:r>
              <a:rPr lang="ru-RU" sz="3200" b="1" i="1" dirty="0" smtClean="0">
                <a:latin typeface="Arial Cyr Chuv" pitchFamily="34" charset="-52"/>
              </a:rPr>
              <a:t>: </a:t>
            </a:r>
            <a:r>
              <a:rPr lang="ru-RU" sz="3200" b="1" i="1" dirty="0" err="1" smtClean="0">
                <a:latin typeface="Arial Cyr Chuv" pitchFamily="34" charset="-52"/>
              </a:rPr>
              <a:t>вёйланас</a:t>
            </a:r>
            <a:endParaRPr lang="ru-RU" sz="3200" dirty="0">
              <a:latin typeface="Arial Cyr Chuv" pitchFamily="34" charset="-52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92867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ТЕСТ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038600" cy="5497693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rgbClr val="FFFF00"/>
                </a:solidFill>
                <a:latin typeface="Arial Cyr Chuv" pitchFamily="34" charset="-52"/>
              </a:rPr>
              <a:t>1?Глаголён </a:t>
            </a:r>
            <a:r>
              <a:rPr lang="ru-RU" sz="2000" dirty="0" err="1" smtClean="0">
                <a:solidFill>
                  <a:srgbClr val="FFFF00"/>
                </a:solidFill>
                <a:latin typeface="Arial Cyr Chuv" pitchFamily="34" charset="-52"/>
              </a:rPr>
              <a:t>сёпатсёр</a:t>
            </a:r>
            <a:r>
              <a:rPr lang="ru-RU" sz="2000" dirty="0" smtClean="0">
                <a:solidFill>
                  <a:srgbClr val="FFFF00"/>
                </a:solidFill>
                <a:latin typeface="Arial Cyr Chuv" pitchFamily="34" charset="-52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Arial Cyr Chuv" pitchFamily="34" charset="-52"/>
              </a:rPr>
              <a:t>формисем</a:t>
            </a:r>
            <a:r>
              <a:rPr lang="ru-RU" sz="2000" dirty="0" smtClean="0">
                <a:solidFill>
                  <a:srgbClr val="FFFF00"/>
                </a:solidFill>
                <a:latin typeface="Arial Cyr Chuv" pitchFamily="34" charset="-52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Arial Cyr Chuv" pitchFamily="34" charset="-52"/>
              </a:rPr>
              <a:t>ми=е</a:t>
            </a:r>
            <a:r>
              <a:rPr lang="ru-RU" sz="2000" dirty="0" smtClean="0">
                <a:solidFill>
                  <a:srgbClr val="FFFF00"/>
                </a:solidFill>
                <a:latin typeface="Arial Cyr Chuv" pitchFamily="34" charset="-52"/>
              </a:rPr>
              <a:t>?</a:t>
            </a:r>
          </a:p>
          <a:p>
            <a:r>
              <a:rPr lang="ru-RU" sz="2000" dirty="0" smtClean="0">
                <a:solidFill>
                  <a:srgbClr val="FFFF00"/>
                </a:solidFill>
                <a:latin typeface="Arial Cyr Chuv" pitchFamily="34" charset="-52"/>
              </a:rPr>
              <a:t>       1)  5</a:t>
            </a:r>
          </a:p>
          <a:p>
            <a:r>
              <a:rPr lang="ru-RU" sz="2000" dirty="0" smtClean="0">
                <a:solidFill>
                  <a:srgbClr val="FFFF00"/>
                </a:solidFill>
                <a:latin typeface="Arial Cyr Chuv" pitchFamily="34" charset="-52"/>
              </a:rPr>
              <a:t>       2)   4</a:t>
            </a:r>
          </a:p>
          <a:p>
            <a:r>
              <a:rPr lang="ru-RU" sz="2000" dirty="0" smtClean="0">
                <a:solidFill>
                  <a:srgbClr val="FFFF00"/>
                </a:solidFill>
                <a:latin typeface="Arial Cyr Chuv" pitchFamily="34" charset="-52"/>
              </a:rPr>
              <a:t>       3)   3</a:t>
            </a:r>
          </a:p>
          <a:p>
            <a:r>
              <a:rPr lang="ru-RU" sz="2000" dirty="0" smtClean="0">
                <a:solidFill>
                  <a:srgbClr val="FFFF00"/>
                </a:solidFill>
                <a:latin typeface="Arial Cyr Chuv" pitchFamily="34" charset="-52"/>
              </a:rPr>
              <a:t>2?  </a:t>
            </a:r>
            <a:r>
              <a:rPr lang="ru-RU" sz="2000" dirty="0" err="1" smtClean="0">
                <a:solidFill>
                  <a:srgbClr val="FFFF00"/>
                </a:solidFill>
                <a:latin typeface="Arial Cyr Chuv" pitchFamily="34" charset="-52"/>
              </a:rPr>
              <a:t>Причастилл</a:t>
            </a:r>
            <a:r>
              <a:rPr lang="ru-RU" sz="2000" dirty="0" smtClean="0">
                <a:solidFill>
                  <a:srgbClr val="FFFF00"/>
                </a:solidFill>
                <a:latin typeface="Arial Cyr Chuv" pitchFamily="34" charset="-52"/>
              </a:rPr>
              <a:t>. сёмах </a:t>
            </a:r>
            <a:r>
              <a:rPr lang="ru-RU" sz="2000" dirty="0" err="1" smtClean="0">
                <a:solidFill>
                  <a:srgbClr val="FFFF00"/>
                </a:solidFill>
                <a:latin typeface="Arial Cyr Chuv" pitchFamily="34" charset="-52"/>
              </a:rPr>
              <a:t>майлашёвне</a:t>
            </a:r>
            <a:r>
              <a:rPr lang="ru-RU" sz="2000" dirty="0" smtClean="0">
                <a:solidFill>
                  <a:srgbClr val="FFFF00"/>
                </a:solidFill>
                <a:latin typeface="Arial Cyr Chuv" pitchFamily="34" charset="-52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Arial Cyr Chuv" pitchFamily="34" charset="-52"/>
              </a:rPr>
              <a:t>кётартёр</a:t>
            </a:r>
            <a:endParaRPr lang="ru-RU" sz="2000" dirty="0" smtClean="0">
              <a:solidFill>
                <a:srgbClr val="FFFF00"/>
              </a:solidFill>
              <a:latin typeface="Arial Cyr Chuv" pitchFamily="34" charset="-52"/>
            </a:endParaRPr>
          </a:p>
          <a:p>
            <a:r>
              <a:rPr lang="ru-RU" sz="2000" dirty="0" smtClean="0">
                <a:solidFill>
                  <a:srgbClr val="FFFF00"/>
                </a:solidFill>
                <a:latin typeface="Arial Cyr Chuv" pitchFamily="34" charset="-52"/>
              </a:rPr>
              <a:t>      1) </a:t>
            </a:r>
            <a:r>
              <a:rPr lang="ru-RU" sz="2000" dirty="0" err="1" smtClean="0">
                <a:solidFill>
                  <a:srgbClr val="FFFF00"/>
                </a:solidFill>
                <a:latin typeface="Arial Cyr Chuv" pitchFamily="34" charset="-52"/>
              </a:rPr>
              <a:t>ёслё</a:t>
            </a:r>
            <a:r>
              <a:rPr lang="ru-RU" sz="2000" dirty="0" smtClean="0">
                <a:solidFill>
                  <a:srgbClr val="FFFF00"/>
                </a:solidFill>
                <a:latin typeface="Arial Cyr Chuv" pitchFamily="34" charset="-52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Arial Cyr Chuv" pitchFamily="34" charset="-52"/>
              </a:rPr>
              <a:t>шухёш</a:t>
            </a:r>
            <a:endParaRPr lang="ru-RU" sz="2000" dirty="0" smtClean="0">
              <a:solidFill>
                <a:srgbClr val="FFFF00"/>
              </a:solidFill>
              <a:latin typeface="Arial Cyr Chuv" pitchFamily="34" charset="-52"/>
            </a:endParaRPr>
          </a:p>
          <a:p>
            <a:r>
              <a:rPr lang="ru-RU" sz="2000" dirty="0" smtClean="0">
                <a:solidFill>
                  <a:srgbClr val="FFFF00"/>
                </a:solidFill>
                <a:latin typeface="Arial Cyr Chuv" pitchFamily="34" charset="-52"/>
              </a:rPr>
              <a:t>      2) каланё </a:t>
            </a:r>
            <a:r>
              <a:rPr lang="ru-RU" sz="2000" dirty="0" err="1" smtClean="0">
                <a:solidFill>
                  <a:srgbClr val="FFFF00"/>
                </a:solidFill>
                <a:latin typeface="Arial Cyr Chuv" pitchFamily="34" charset="-52"/>
              </a:rPr>
              <a:t>шухёш</a:t>
            </a:r>
            <a:endParaRPr lang="ru-RU" sz="2000" dirty="0" smtClean="0">
              <a:solidFill>
                <a:srgbClr val="FFFF00"/>
              </a:solidFill>
              <a:latin typeface="Arial Cyr Chuv" pitchFamily="34" charset="-52"/>
            </a:endParaRPr>
          </a:p>
          <a:p>
            <a:r>
              <a:rPr lang="ru-RU" sz="2000" dirty="0" smtClean="0">
                <a:solidFill>
                  <a:srgbClr val="FFFF00"/>
                </a:solidFill>
                <a:latin typeface="Arial Cyr Chuv" pitchFamily="34" charset="-52"/>
              </a:rPr>
              <a:t>      3) </a:t>
            </a:r>
            <a:r>
              <a:rPr lang="ru-RU" sz="2000" dirty="0" err="1" smtClean="0">
                <a:solidFill>
                  <a:srgbClr val="FFFF00"/>
                </a:solidFill>
                <a:latin typeface="Arial Cyr Chuv" pitchFamily="34" charset="-52"/>
              </a:rPr>
              <a:t>=.н</a:t>
            </a:r>
            <a:r>
              <a:rPr lang="ru-RU" sz="2000" dirty="0" smtClean="0">
                <a:solidFill>
                  <a:srgbClr val="FFFF00"/>
                </a:solidFill>
                <a:latin typeface="Arial Cyr Chuv" pitchFamily="34" charset="-52"/>
              </a:rPr>
              <a:t>. </a:t>
            </a:r>
            <a:r>
              <a:rPr lang="ru-RU" sz="2000" dirty="0" err="1" smtClean="0">
                <a:solidFill>
                  <a:srgbClr val="FFFF00"/>
                </a:solidFill>
                <a:latin typeface="Arial Cyr Chuv" pitchFamily="34" charset="-52"/>
              </a:rPr>
              <a:t>шухёш</a:t>
            </a:r>
            <a:endParaRPr lang="ru-RU" sz="2000" dirty="0" smtClean="0">
              <a:solidFill>
                <a:srgbClr val="FFFF00"/>
              </a:solidFill>
              <a:latin typeface="Arial Cyr Chuv" pitchFamily="34" charset="-52"/>
            </a:endParaRPr>
          </a:p>
          <a:p>
            <a:r>
              <a:rPr lang="ru-RU" sz="2000" dirty="0" smtClean="0">
                <a:solidFill>
                  <a:srgbClr val="FFFF00"/>
                </a:solidFill>
                <a:latin typeface="Arial Cyr Chuv" pitchFamily="34" charset="-52"/>
              </a:rPr>
              <a:t>3?Причасти </a:t>
            </a:r>
            <a:r>
              <a:rPr lang="ru-RU" sz="2000" dirty="0" err="1" smtClean="0">
                <a:solidFill>
                  <a:srgbClr val="FFFF00"/>
                </a:solidFill>
                <a:latin typeface="Arial Cyr Chuv" pitchFamily="34" charset="-52"/>
              </a:rPr>
              <a:t>м.нле</a:t>
            </a:r>
            <a:r>
              <a:rPr lang="ru-RU" sz="2000" dirty="0" smtClean="0">
                <a:solidFill>
                  <a:srgbClr val="FFFF00"/>
                </a:solidFill>
                <a:latin typeface="Arial Cyr Chuv" pitchFamily="34" charset="-52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Arial Cyr Chuv" pitchFamily="34" charset="-52"/>
              </a:rPr>
              <a:t>аффиксем</a:t>
            </a:r>
            <a:r>
              <a:rPr lang="ru-RU" sz="2000" dirty="0" smtClean="0">
                <a:solidFill>
                  <a:srgbClr val="FFFF00"/>
                </a:solidFill>
                <a:latin typeface="Arial Cyr Chuv" pitchFamily="34" charset="-52"/>
              </a:rPr>
              <a:t>  </a:t>
            </a:r>
            <a:r>
              <a:rPr lang="ru-RU" sz="2000" dirty="0" err="1" smtClean="0">
                <a:solidFill>
                  <a:srgbClr val="FFFF00"/>
                </a:solidFill>
                <a:latin typeface="Arial Cyr Chuv" pitchFamily="34" charset="-52"/>
              </a:rPr>
              <a:t>хушсан</a:t>
            </a:r>
            <a:r>
              <a:rPr lang="ru-RU" sz="2000" dirty="0" smtClean="0">
                <a:solidFill>
                  <a:srgbClr val="FFFF00"/>
                </a:solidFill>
                <a:latin typeface="Arial Cyr Chuv" pitchFamily="34" charset="-52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Arial Cyr Chuv" pitchFamily="34" charset="-52"/>
              </a:rPr>
              <a:t>палёрту</a:t>
            </a:r>
            <a:r>
              <a:rPr lang="ru-RU" sz="2000" dirty="0" smtClean="0">
                <a:solidFill>
                  <a:srgbClr val="FFFF00"/>
                </a:solidFill>
                <a:latin typeface="Arial Cyr Chuv" pitchFamily="34" charset="-52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Arial Cyr Chuv" pitchFamily="34" charset="-52"/>
              </a:rPr>
              <a:t>форминче</a:t>
            </a:r>
            <a:r>
              <a:rPr lang="ru-RU" sz="2000" dirty="0" smtClean="0">
                <a:solidFill>
                  <a:srgbClr val="FFFF00"/>
                </a:solidFill>
                <a:latin typeface="Arial Cyr Chuv" pitchFamily="34" charset="-52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Arial Cyr Chuv" pitchFamily="34" charset="-52"/>
              </a:rPr>
              <a:t>пулать</a:t>
            </a:r>
            <a:endParaRPr lang="ru-RU" sz="2000" dirty="0" smtClean="0">
              <a:solidFill>
                <a:srgbClr val="FFFF00"/>
              </a:solidFill>
              <a:latin typeface="Arial Cyr Chuv" pitchFamily="34" charset="-52"/>
            </a:endParaRPr>
          </a:p>
          <a:p>
            <a:r>
              <a:rPr lang="ru-RU" sz="2000" dirty="0" smtClean="0">
                <a:solidFill>
                  <a:srgbClr val="FFFF00"/>
                </a:solidFill>
                <a:latin typeface="Arial Cyr Chuv" pitchFamily="34" charset="-52"/>
              </a:rPr>
              <a:t>     1) –</a:t>
            </a:r>
            <a:r>
              <a:rPr lang="ru-RU" sz="2000" dirty="0" err="1" smtClean="0">
                <a:solidFill>
                  <a:srgbClr val="FFFF00"/>
                </a:solidFill>
                <a:latin typeface="Arial Cyr Chuv" pitchFamily="34" charset="-52"/>
              </a:rPr>
              <a:t>шён</a:t>
            </a:r>
            <a:r>
              <a:rPr lang="ru-RU" sz="2000" dirty="0" smtClean="0">
                <a:solidFill>
                  <a:srgbClr val="FFFF00"/>
                </a:solidFill>
                <a:latin typeface="Arial Cyr Chuv" pitchFamily="34" charset="-52"/>
              </a:rPr>
              <a:t>: (-</a:t>
            </a:r>
            <a:r>
              <a:rPr lang="ru-RU" sz="2000" dirty="0" err="1" smtClean="0">
                <a:solidFill>
                  <a:srgbClr val="FFFF00"/>
                </a:solidFill>
                <a:latin typeface="Arial Cyr Chuv" pitchFamily="34" charset="-52"/>
              </a:rPr>
              <a:t>ш.н</a:t>
            </a:r>
            <a:r>
              <a:rPr lang="ru-RU" sz="2000" dirty="0" smtClean="0">
                <a:solidFill>
                  <a:srgbClr val="FFFF00"/>
                </a:solidFill>
                <a:latin typeface="Arial Cyr Chuv" pitchFamily="34" charset="-52"/>
              </a:rPr>
              <a:t>)</a:t>
            </a:r>
          </a:p>
          <a:p>
            <a:r>
              <a:rPr lang="ru-RU" sz="2000" dirty="0" smtClean="0">
                <a:solidFill>
                  <a:srgbClr val="FFFF00"/>
                </a:solidFill>
                <a:latin typeface="Arial Cyr Chuv" pitchFamily="34" charset="-52"/>
              </a:rPr>
              <a:t>      2)- и: _ </a:t>
            </a:r>
            <a:r>
              <a:rPr lang="ru-RU" sz="2000" dirty="0" err="1" smtClean="0">
                <a:solidFill>
                  <a:srgbClr val="FFFF00"/>
                </a:solidFill>
                <a:latin typeface="Arial Cyr Chuv" pitchFamily="34" charset="-52"/>
              </a:rPr>
              <a:t>Скер</a:t>
            </a:r>
            <a:endParaRPr lang="ru-RU" sz="2000" dirty="0" smtClean="0">
              <a:solidFill>
                <a:srgbClr val="FFFF00"/>
              </a:solidFill>
              <a:latin typeface="Arial Cyr Chuv" pitchFamily="34" charset="-52"/>
            </a:endParaRPr>
          </a:p>
          <a:p>
            <a:r>
              <a:rPr lang="ru-RU" sz="2000" dirty="0" smtClean="0">
                <a:solidFill>
                  <a:srgbClr val="FFFF00"/>
                </a:solidFill>
                <a:latin typeface="Arial Cyr Chuv" pitchFamily="34" charset="-52"/>
              </a:rPr>
              <a:t>     3)  - сёр: ( -</a:t>
            </a:r>
            <a:r>
              <a:rPr lang="ru-RU" sz="2000" dirty="0" err="1" smtClean="0">
                <a:solidFill>
                  <a:srgbClr val="FFFF00"/>
                </a:solidFill>
                <a:latin typeface="Arial Cyr Chuv" pitchFamily="34" charset="-52"/>
              </a:rPr>
              <a:t>с.р</a:t>
            </a:r>
            <a:r>
              <a:rPr lang="ru-RU" sz="2000" dirty="0" smtClean="0">
                <a:solidFill>
                  <a:srgbClr val="FFFF00"/>
                </a:solidFill>
                <a:latin typeface="Arial Cyr Chuv" pitchFamily="34" charset="-52"/>
              </a:rPr>
              <a:t>)</a:t>
            </a:r>
          </a:p>
          <a:p>
            <a:endParaRPr lang="ru-RU" sz="2000" dirty="0" smtClean="0">
              <a:latin typeface="Arial Cyr Chuv" pitchFamily="34" charset="-52"/>
            </a:endParaRPr>
          </a:p>
          <a:p>
            <a:endParaRPr lang="ru-RU" sz="2000" dirty="0" smtClean="0">
              <a:latin typeface="Arial Cyr Chuv" pitchFamily="34" charset="-52"/>
            </a:endParaRPr>
          </a:p>
          <a:p>
            <a:endParaRPr lang="ru-RU" sz="2000" dirty="0" smtClean="0">
              <a:latin typeface="Arial Cyr Chuv" pitchFamily="34" charset="-52"/>
            </a:endParaRPr>
          </a:p>
          <a:p>
            <a:endParaRPr lang="ru-RU" sz="2000" dirty="0" smtClean="0">
              <a:latin typeface="Arial Cyr Chuv" pitchFamily="34" charset="-52"/>
            </a:endParaRPr>
          </a:p>
          <a:p>
            <a:endParaRPr lang="ru-RU" sz="2000" dirty="0" smtClean="0">
              <a:latin typeface="Arial Cyr Chuv" pitchFamily="34" charset="-52"/>
            </a:endParaRPr>
          </a:p>
          <a:p>
            <a:endParaRPr lang="ru-RU" sz="2000" dirty="0" smtClean="0">
              <a:latin typeface="Arial Cyr Chuv" pitchFamily="34" charset="-52"/>
            </a:endParaRPr>
          </a:p>
          <a:p>
            <a:endParaRPr lang="ru-RU" sz="2000" dirty="0" smtClean="0">
              <a:latin typeface="Arial Cyr Chuv" pitchFamily="34" charset="-52"/>
            </a:endParaRPr>
          </a:p>
          <a:p>
            <a:endParaRPr lang="ru-RU" dirty="0">
              <a:latin typeface="Arial Cyr Chuv" pitchFamily="34" charset="-52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857232"/>
            <a:ext cx="4038600" cy="5497693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4</a:t>
            </a:r>
            <a:r>
              <a:rPr lang="ru-RU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? </a:t>
            </a:r>
            <a:r>
              <a:rPr lang="ru-RU" sz="2000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Хёш</a:t>
            </a:r>
            <a:r>
              <a:rPr lang="ru-RU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 сёмах </a:t>
            </a:r>
            <a:r>
              <a:rPr lang="ru-RU" sz="2000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хальхи</a:t>
            </a:r>
            <a:r>
              <a:rPr lang="ru-RU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 причасти </a:t>
            </a:r>
            <a:r>
              <a:rPr lang="ru-RU" sz="2000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пулать</a:t>
            </a:r>
            <a:endParaRPr lang="ru-RU" sz="2000" dirty="0" smtClean="0">
              <a:solidFill>
                <a:schemeClr val="bg2">
                  <a:lumMod val="20000"/>
                  <a:lumOff val="80000"/>
                </a:schemeClr>
              </a:solidFill>
              <a:latin typeface="Arial Cyr Chuv" pitchFamily="34" charset="-52"/>
            </a:endParaRPr>
          </a:p>
          <a:p>
            <a:r>
              <a:rPr lang="ru-RU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       1) </a:t>
            </a:r>
            <a:r>
              <a:rPr lang="ru-RU" sz="2000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лартакан</a:t>
            </a:r>
            <a:endParaRPr lang="ru-RU" sz="2000" dirty="0" smtClean="0">
              <a:solidFill>
                <a:schemeClr val="bg2">
                  <a:lumMod val="20000"/>
                  <a:lumOff val="80000"/>
                </a:schemeClr>
              </a:solidFill>
              <a:latin typeface="Arial Cyr Chuv" pitchFamily="34" charset="-52"/>
            </a:endParaRPr>
          </a:p>
          <a:p>
            <a:r>
              <a:rPr lang="ru-RU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       2) </a:t>
            </a:r>
            <a:r>
              <a:rPr lang="ru-RU" sz="2000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килмелле</a:t>
            </a:r>
            <a:endParaRPr lang="ru-RU" sz="2000" dirty="0" smtClean="0">
              <a:solidFill>
                <a:schemeClr val="bg2">
                  <a:lumMod val="20000"/>
                  <a:lumOff val="80000"/>
                </a:schemeClr>
              </a:solidFill>
              <a:latin typeface="Arial Cyr Chuv" pitchFamily="34" charset="-52"/>
            </a:endParaRPr>
          </a:p>
          <a:p>
            <a:r>
              <a:rPr lang="ru-RU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       3)  </a:t>
            </a:r>
            <a:r>
              <a:rPr lang="ru-RU" sz="2000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каясси</a:t>
            </a:r>
            <a:endParaRPr lang="ru-RU" sz="2000" dirty="0" smtClean="0">
              <a:solidFill>
                <a:schemeClr val="bg2">
                  <a:lumMod val="20000"/>
                  <a:lumOff val="80000"/>
                </a:schemeClr>
              </a:solidFill>
              <a:latin typeface="Arial Cyr Chuv" pitchFamily="34" charset="-52"/>
            </a:endParaRPr>
          </a:p>
          <a:p>
            <a:r>
              <a:rPr lang="ru-RU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5?Палёрту </a:t>
            </a:r>
            <a:r>
              <a:rPr lang="ru-RU" sz="2000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форми</a:t>
            </a:r>
            <a:r>
              <a:rPr lang="ru-RU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  аффикс. </a:t>
            </a:r>
            <a:r>
              <a:rPr lang="ru-RU" sz="2000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ёышённё</a:t>
            </a:r>
            <a:r>
              <a:rPr lang="ru-RU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 причасти </a:t>
            </a:r>
            <a:r>
              <a:rPr lang="ru-RU" sz="2000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хёш</a:t>
            </a:r>
            <a:r>
              <a:rPr lang="ru-RU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.</a:t>
            </a:r>
          </a:p>
          <a:p>
            <a:r>
              <a:rPr lang="ru-RU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         1) </a:t>
            </a:r>
            <a:r>
              <a:rPr lang="ru-RU" sz="2000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ырлаканни</a:t>
            </a:r>
            <a:endParaRPr lang="ru-RU" sz="2000" dirty="0" smtClean="0">
              <a:solidFill>
                <a:schemeClr val="bg2">
                  <a:lumMod val="20000"/>
                  <a:lumOff val="80000"/>
                </a:schemeClr>
              </a:solidFill>
              <a:latin typeface="Arial Cyr Chuv" pitchFamily="34" charset="-52"/>
            </a:endParaRPr>
          </a:p>
          <a:p>
            <a:r>
              <a:rPr lang="ru-RU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          2) </a:t>
            </a:r>
            <a:r>
              <a:rPr lang="ru-RU" sz="2000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юратнё</a:t>
            </a:r>
            <a:endParaRPr lang="ru-RU" sz="2000" dirty="0" smtClean="0">
              <a:solidFill>
                <a:schemeClr val="bg2">
                  <a:lumMod val="20000"/>
                  <a:lumOff val="80000"/>
                </a:schemeClr>
              </a:solidFill>
              <a:latin typeface="Arial Cyr Chuv" pitchFamily="34" charset="-52"/>
            </a:endParaRPr>
          </a:p>
          <a:p>
            <a:r>
              <a:rPr lang="ru-RU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          3) </a:t>
            </a:r>
            <a:r>
              <a:rPr lang="ru-RU" sz="2000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каймалёх</a:t>
            </a:r>
            <a:endParaRPr lang="ru-RU" sz="2000" dirty="0" smtClean="0">
              <a:solidFill>
                <a:schemeClr val="bg2">
                  <a:lumMod val="20000"/>
                  <a:lumOff val="80000"/>
                </a:schemeClr>
              </a:solidFill>
              <a:latin typeface="Arial Cyr Chuv" pitchFamily="34" charset="-52"/>
            </a:endParaRPr>
          </a:p>
          <a:p>
            <a:r>
              <a:rPr lang="ru-RU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6? </a:t>
            </a:r>
            <a:r>
              <a:rPr lang="ru-RU" sz="2000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М.нле</a:t>
            </a:r>
            <a:r>
              <a:rPr lang="ru-RU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 </a:t>
            </a:r>
            <a:r>
              <a:rPr lang="ru-RU" sz="2000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=ырсан</a:t>
            </a:r>
            <a:r>
              <a:rPr lang="ru-RU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 т.р.с</a:t>
            </a:r>
          </a:p>
          <a:p>
            <a:r>
              <a:rPr lang="ru-RU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             1)</a:t>
            </a:r>
            <a:r>
              <a:rPr lang="ru-RU" sz="2000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тасатаканни</a:t>
            </a:r>
            <a:endParaRPr lang="ru-RU" sz="2000" dirty="0" smtClean="0">
              <a:solidFill>
                <a:schemeClr val="bg2">
                  <a:lumMod val="20000"/>
                  <a:lumOff val="80000"/>
                </a:schemeClr>
              </a:solidFill>
              <a:latin typeface="Arial Cyr Chuv" pitchFamily="34" charset="-52"/>
            </a:endParaRPr>
          </a:p>
          <a:p>
            <a:r>
              <a:rPr lang="ru-RU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             2) </a:t>
            </a:r>
            <a:r>
              <a:rPr lang="ru-RU" sz="2000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тасаттакани</a:t>
            </a:r>
            <a:endParaRPr lang="ru-RU" sz="2000" dirty="0" smtClean="0">
              <a:solidFill>
                <a:schemeClr val="bg2">
                  <a:lumMod val="20000"/>
                  <a:lumOff val="80000"/>
                </a:schemeClr>
              </a:solidFill>
              <a:latin typeface="Arial Cyr Chuv" pitchFamily="34" charset="-52"/>
            </a:endParaRPr>
          </a:p>
          <a:p>
            <a:r>
              <a:rPr lang="ru-RU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             3)  </a:t>
            </a:r>
            <a:r>
              <a:rPr lang="ru-RU" sz="2000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Cyr Chuv" pitchFamily="34" charset="-52"/>
              </a:rPr>
              <a:t>тасатаккани</a:t>
            </a:r>
            <a:endParaRPr lang="ru-RU" sz="2000" dirty="0" smtClean="0">
              <a:solidFill>
                <a:schemeClr val="bg2">
                  <a:lumMod val="20000"/>
                  <a:lumOff val="80000"/>
                </a:schemeClr>
              </a:solidFill>
              <a:latin typeface="Arial Cyr Chuv" pitchFamily="34" charset="-52"/>
            </a:endParaRPr>
          </a:p>
          <a:p>
            <a:r>
              <a:rPr lang="ru-RU" sz="2000" dirty="0" smtClean="0">
                <a:latin typeface="Arial Cyr Chuv" pitchFamily="34" charset="-52"/>
              </a:rPr>
              <a:t>                </a:t>
            </a:r>
          </a:p>
          <a:p>
            <a:endParaRPr lang="ru-RU" sz="2000" dirty="0">
              <a:latin typeface="Arial Cyr Chuv" pitchFamily="34" charset="-5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361</Words>
  <Application>Microsoft Office PowerPoint</Application>
  <PresentationFormat>Экран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+ул=\рев урок.</vt:lpstr>
      <vt:lpstr>Урок тĕллев.сем </vt:lpstr>
      <vt:lpstr>+ул=\рев.н схеми</vt:lpstr>
      <vt:lpstr>                 « ЫЙТУ- ХУРАВ»</vt:lpstr>
      <vt:lpstr>Практика .=. </vt:lpstr>
      <vt:lpstr>«Палёрту  урам.»?</vt:lpstr>
      <vt:lpstr>« Суйлав тёкёрлёк.»</vt:lpstr>
      <vt:lpstr>« В.=лен\  урам.»</vt:lpstr>
      <vt:lpstr>ТЕСТ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+ул=\рев урок.</dc:title>
  <dc:creator>user</dc:creator>
  <cp:lastModifiedBy>user</cp:lastModifiedBy>
  <cp:revision>33</cp:revision>
  <dcterms:created xsi:type="dcterms:W3CDTF">2012-02-12T13:38:34Z</dcterms:created>
  <dcterms:modified xsi:type="dcterms:W3CDTF">2012-02-13T15:31:35Z</dcterms:modified>
</cp:coreProperties>
</file>