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ACFDC01E-166B-4CC4-BBAD-82B3BAD931E9}">
          <p14:sldIdLst>
            <p14:sldId id="256"/>
            <p14:sldId id="257"/>
            <p14:sldId id="258"/>
            <p14:sldId id="259"/>
          </p14:sldIdLst>
        </p14:section>
        <p14:section name="Раздел без заголовка" id="{917B5F8E-7228-483D-8140-ABBA7FB86917}">
          <p14:sldIdLst>
            <p14:sldId id="260"/>
            <p14:sldId id="261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5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77DB2-94CC-42C5-B721-DAE81132E5D5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37A03-1CAD-4343-96A1-F834B001CC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0900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4062C-F489-467F-B0B8-632FC35DD229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69EF-BF97-42C0-8894-739D1C7AEA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7984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4062C-F489-467F-B0B8-632FC35DD229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69EF-BF97-42C0-8894-739D1C7AEA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7576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4062C-F489-467F-B0B8-632FC35DD229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69EF-BF97-42C0-8894-739D1C7AEA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5153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4062C-F489-467F-B0B8-632FC35DD229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69EF-BF97-42C0-8894-739D1C7AEA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2399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4062C-F489-467F-B0B8-632FC35DD229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69EF-BF97-42C0-8894-739D1C7AEA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7450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4062C-F489-467F-B0B8-632FC35DD229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69EF-BF97-42C0-8894-739D1C7AEA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482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4062C-F489-467F-B0B8-632FC35DD229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69EF-BF97-42C0-8894-739D1C7AEA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6039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4062C-F489-467F-B0B8-632FC35DD229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69EF-BF97-42C0-8894-739D1C7AEA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8065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4062C-F489-467F-B0B8-632FC35DD229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69EF-BF97-42C0-8894-739D1C7AEA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5481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4062C-F489-467F-B0B8-632FC35DD229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69EF-BF97-42C0-8894-739D1C7AEA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9432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4062C-F489-467F-B0B8-632FC35DD229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69EF-BF97-42C0-8894-739D1C7AEA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1838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4062C-F489-467F-B0B8-632FC35DD229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669EF-BF97-42C0-8894-739D1C7AEA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04259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Профилактика </a:t>
            </a:r>
            <a:r>
              <a:rPr lang="ru-RU" dirty="0" err="1" smtClean="0"/>
              <a:t>ассоциального</a:t>
            </a:r>
            <a:r>
              <a:rPr lang="ru-RU" dirty="0" smtClean="0"/>
              <a:t> поведения у детей и подростков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:\Фото детей\images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586138"/>
            <a:ext cx="1838325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10148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Ассоциальное</a:t>
            </a:r>
            <a:r>
              <a:rPr lang="ru-RU" dirty="0" smtClean="0"/>
              <a:t> поведение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Система поступков или отдельные поступки, противоречащие принятым в обществе правовым или нравственным нормам.</a:t>
            </a:r>
          </a:p>
          <a:p>
            <a:pPr marL="0" indent="0" algn="ctr">
              <a:buNone/>
            </a:pPr>
            <a:r>
              <a:rPr lang="ru-RU" dirty="0" smtClean="0"/>
              <a:t>Основные виды:</a:t>
            </a:r>
          </a:p>
          <a:p>
            <a:r>
              <a:rPr lang="ru-RU" dirty="0" smtClean="0"/>
              <a:t>преступность</a:t>
            </a:r>
          </a:p>
          <a:p>
            <a:r>
              <a:rPr lang="ru-RU" dirty="0" smtClean="0"/>
              <a:t>уголовно не наказуемое аморальное поведение.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03953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Ассоциальное</a:t>
            </a:r>
            <a:r>
              <a:rPr lang="ru-RU" dirty="0" smtClean="0"/>
              <a:t> поведение может проявляться в следующих проблемах: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взаимоотношения в группе сверстников</a:t>
            </a:r>
          </a:p>
          <a:p>
            <a:r>
              <a:rPr lang="ru-RU" dirty="0" smtClean="0"/>
              <a:t>взаимоотношения  с лицами противоположного пола</a:t>
            </a:r>
          </a:p>
          <a:p>
            <a:r>
              <a:rPr lang="ru-RU" dirty="0" smtClean="0"/>
              <a:t>взаимоотношения с родителями</a:t>
            </a:r>
          </a:p>
          <a:p>
            <a:r>
              <a:rPr lang="ru-RU" dirty="0" smtClean="0"/>
              <a:t>взаимоотношения с учителями</a:t>
            </a:r>
          </a:p>
          <a:p>
            <a:r>
              <a:rPr lang="ru-RU" dirty="0" smtClean="0"/>
              <a:t>вопросы осознания собственной личности</a:t>
            </a:r>
          </a:p>
          <a:p>
            <a:r>
              <a:rPr lang="ru-RU" dirty="0" smtClean="0"/>
              <a:t>трудности в учёбе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43657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Причины </a:t>
            </a:r>
            <a:r>
              <a:rPr lang="ru-RU" dirty="0" err="1" smtClean="0"/>
              <a:t>ассоциального</a:t>
            </a:r>
            <a:r>
              <a:rPr lang="ru-RU" dirty="0" smtClean="0"/>
              <a:t> поведения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1. Потери</a:t>
            </a:r>
          </a:p>
          <a:p>
            <a:r>
              <a:rPr lang="ru-RU" dirty="0" smtClean="0"/>
              <a:t>Разрыв романтических отношений</a:t>
            </a:r>
          </a:p>
          <a:p>
            <a:r>
              <a:rPr lang="ru-RU" dirty="0" smtClean="0"/>
              <a:t>Смерть любимого человека</a:t>
            </a:r>
          </a:p>
          <a:p>
            <a:r>
              <a:rPr lang="ru-RU" dirty="0" smtClean="0"/>
              <a:t>Смерть домашнего животного</a:t>
            </a:r>
          </a:p>
          <a:p>
            <a:r>
              <a:rPr lang="ru-RU" dirty="0" smtClean="0"/>
              <a:t>Потеря работы</a:t>
            </a:r>
          </a:p>
          <a:p>
            <a:r>
              <a:rPr lang="ru-RU" dirty="0" smtClean="0"/>
              <a:t>Потеря «лица»</a:t>
            </a:r>
          </a:p>
          <a:p>
            <a:r>
              <a:rPr lang="ru-RU" dirty="0" smtClean="0"/>
              <a:t>Развод родителей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97131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>
            <a:normAutofit/>
          </a:bodyPr>
          <a:lstStyle/>
          <a:p>
            <a:r>
              <a:rPr lang="ru-RU" sz="4000" dirty="0" smtClean="0"/>
              <a:t>2. Давление</a:t>
            </a:r>
            <a:endParaRPr lang="ru-RU" sz="4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6400800" cy="1752600"/>
          </a:xfrm>
        </p:spPr>
        <p:txBody>
          <a:bodyPr>
            <a:normAutofit fontScale="925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dirty="0" smtClean="0"/>
              <a:t>Давление в школе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dirty="0" smtClean="0"/>
              <a:t>Давление со стороны сверстников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dirty="0" smtClean="0"/>
              <a:t>Давление родителей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52896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772400" cy="1470025"/>
          </a:xfrm>
        </p:spPr>
        <p:txBody>
          <a:bodyPr>
            <a:normAutofit/>
          </a:bodyPr>
          <a:lstStyle/>
          <a:p>
            <a:r>
              <a:rPr lang="ru-RU" sz="4000" dirty="0" smtClean="0"/>
              <a:t>3. Низкая самооценка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564904"/>
            <a:ext cx="6400800" cy="1752600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/>
              <a:t>Физическая непривлекательность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/>
              <a:t>Второсортность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/>
              <a:t>Сексуальность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/>
              <a:t>Одежда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/>
              <a:t>Физическое бессилие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/>
              <a:t>Не успешность в учёбе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62625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/>
          <a:lstStyle/>
          <a:p>
            <a:r>
              <a:rPr lang="ru-RU" dirty="0" smtClean="0"/>
              <a:t>Ребёнку необходимо: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187624" y="1988840"/>
            <a:ext cx="6400800" cy="1752600"/>
          </a:xfrm>
        </p:spPr>
        <p:txBody>
          <a:bodyPr>
            <a:noAutofit/>
          </a:bodyPr>
          <a:lstStyle/>
          <a:p>
            <a:pPr marL="457200" indent="-457200">
              <a:buFontTx/>
              <a:buChar char="-"/>
            </a:pPr>
            <a:r>
              <a:rPr lang="ru-RU" sz="2800" dirty="0" smtClean="0"/>
              <a:t>Любовь родителей</a:t>
            </a:r>
          </a:p>
          <a:p>
            <a:pPr marL="457200" indent="-457200">
              <a:buFontTx/>
              <a:buChar char="-"/>
            </a:pPr>
            <a:r>
              <a:rPr lang="ru-RU" sz="2800" dirty="0" smtClean="0"/>
              <a:t>Жизненное пространство</a:t>
            </a:r>
          </a:p>
          <a:p>
            <a:pPr marL="457200" indent="-457200">
              <a:buFontTx/>
              <a:buChar char="-"/>
            </a:pPr>
            <a:r>
              <a:rPr lang="ru-RU" sz="2800" dirty="0" smtClean="0"/>
              <a:t>Надёжные друзья</a:t>
            </a:r>
          </a:p>
          <a:p>
            <a:pPr marL="457200" indent="-457200">
              <a:buFontTx/>
              <a:buChar char="-"/>
            </a:pPr>
            <a:r>
              <a:rPr lang="ru-RU" sz="2800" dirty="0" smtClean="0"/>
              <a:t>Традиции</a:t>
            </a:r>
          </a:p>
          <a:p>
            <a:pPr marL="457200" indent="-457200">
              <a:buFontTx/>
              <a:buChar char="-"/>
            </a:pPr>
            <a:r>
              <a:rPr lang="ru-RU" sz="2800" dirty="0" smtClean="0"/>
              <a:t>Пределы</a:t>
            </a:r>
          </a:p>
          <a:p>
            <a:pPr marL="457200" indent="-457200">
              <a:buFontTx/>
              <a:buChar char="-"/>
            </a:pPr>
            <a:r>
              <a:rPr lang="ru-RU" sz="2800" dirty="0" smtClean="0"/>
              <a:t>Авторитетные взрослые</a:t>
            </a:r>
          </a:p>
          <a:p>
            <a:pPr marL="457200" indent="-457200">
              <a:buFontTx/>
              <a:buChar char="-"/>
            </a:pPr>
            <a:r>
              <a:rPr lang="ru-RU" sz="2800" dirty="0" smtClean="0"/>
              <a:t>Собственное дело, хобби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75618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134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Профилактика ассоциального поведения у детей и подростков</vt:lpstr>
      <vt:lpstr>Ассоциальное поведение</vt:lpstr>
      <vt:lpstr>Ассоциальное поведение может проявляться в следующих проблемах:</vt:lpstr>
      <vt:lpstr>Причины ассоциального поведения</vt:lpstr>
      <vt:lpstr>2. Давление</vt:lpstr>
      <vt:lpstr>3. Низкая самооценка</vt:lpstr>
      <vt:lpstr>Ребёнку необходимо:</vt:lpstr>
      <vt:lpstr>Спасибо За Внимание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ассоциального поведения у детей и подростков</dc:title>
  <dc:creator>User</dc:creator>
  <cp:lastModifiedBy>User</cp:lastModifiedBy>
  <cp:revision>21</cp:revision>
  <dcterms:created xsi:type="dcterms:W3CDTF">2013-09-03T12:35:49Z</dcterms:created>
  <dcterms:modified xsi:type="dcterms:W3CDTF">2015-01-02T16:15:21Z</dcterms:modified>
</cp:coreProperties>
</file>