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5" r:id="rId6"/>
    <p:sldId id="267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общения и методы психологического воздействия на ребенка в семье. Место традиций в современном семейном укладе.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9672" y="4869160"/>
            <a:ext cx="5486400" cy="80486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д</a:t>
            </a:r>
            <a:r>
              <a:rPr lang="ru-RU" sz="1600" dirty="0" smtClean="0"/>
              <a:t>ля профилактики и преодоления эмоциональных проблем ребенка важно установление между ребенком и родителями гармоничных, эмоционально близких отношений, формирование тесного эмоционального контакта.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Picture 6" descr="http://assets.a1.ro/original/2012/06/29/30644/cum-sa-accepti-ca-baiatul-tau-este-homosexual-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81" r="12581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Нужно постоянно поддерживать самооценку ребенка или чувство </a:t>
            </a:r>
            <a:r>
              <a:rPr lang="ru-RU" dirty="0" err="1" smtClean="0"/>
              <a:t>самоценности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1.Безусловно принимать его.</a:t>
            </a:r>
            <a:br>
              <a:rPr lang="ru-RU" dirty="0" smtClean="0"/>
            </a:br>
            <a:r>
              <a:rPr lang="ru-RU" dirty="0" smtClean="0"/>
              <a:t>2.Активно слушать его переживания.</a:t>
            </a:r>
            <a:br>
              <a:rPr lang="ru-RU" dirty="0" smtClean="0"/>
            </a:br>
            <a:r>
              <a:rPr lang="ru-RU" dirty="0" smtClean="0"/>
              <a:t>3.Бывать (читать, играть, заниматься) вместе.</a:t>
            </a:r>
            <a:br>
              <a:rPr lang="ru-RU" dirty="0" smtClean="0"/>
            </a:br>
            <a:r>
              <a:rPr lang="ru-RU" dirty="0" smtClean="0"/>
              <a:t>4.Не вмешиваться в его занятия, с которыми он справляется.</a:t>
            </a:r>
            <a:br>
              <a:rPr lang="ru-RU" dirty="0" smtClean="0"/>
            </a:br>
            <a:r>
              <a:rPr lang="ru-RU" dirty="0" smtClean="0"/>
              <a:t>5.Помогать, когда просит.</a:t>
            </a:r>
            <a:br>
              <a:rPr lang="ru-RU" dirty="0" smtClean="0"/>
            </a:br>
            <a:r>
              <a:rPr lang="ru-RU" dirty="0" smtClean="0"/>
              <a:t>6.Поддерживать успехи.</a:t>
            </a:r>
            <a:br>
              <a:rPr lang="ru-RU" dirty="0" smtClean="0"/>
            </a:br>
            <a:r>
              <a:rPr lang="ru-RU" dirty="0" smtClean="0"/>
              <a:t>7.Делиться своими чувствами (значит доверять).</a:t>
            </a:r>
            <a:br>
              <a:rPr lang="ru-RU" dirty="0" smtClean="0"/>
            </a:br>
            <a:r>
              <a:rPr lang="ru-RU" dirty="0" smtClean="0"/>
              <a:t>8.Конструктивно разрешать конфликты.</a:t>
            </a:r>
            <a:br>
              <a:rPr lang="ru-RU" dirty="0" smtClean="0"/>
            </a:br>
            <a:r>
              <a:rPr lang="ru-RU" dirty="0" smtClean="0"/>
              <a:t>9.Использовать в повседневном общении приветливые фразы. Например:</a:t>
            </a:r>
            <a:br>
              <a:rPr lang="ru-RU" dirty="0" smtClean="0"/>
            </a:br>
            <a:r>
              <a:rPr lang="ru-RU" dirty="0" smtClean="0"/>
              <a:t>Мне хорошо с тобой.</a:t>
            </a:r>
            <a:br>
              <a:rPr lang="ru-RU" dirty="0" smtClean="0"/>
            </a:br>
            <a:r>
              <a:rPr lang="ru-RU" dirty="0" smtClean="0"/>
              <a:t>Я рада тебя видеть.</a:t>
            </a:r>
            <a:br>
              <a:rPr lang="ru-RU" dirty="0" smtClean="0"/>
            </a:br>
            <a:r>
              <a:rPr lang="ru-RU" dirty="0" smtClean="0"/>
              <a:t>Хорошо, что ты пришел.</a:t>
            </a:r>
            <a:br>
              <a:rPr lang="ru-RU" dirty="0" smtClean="0"/>
            </a:br>
            <a:r>
              <a:rPr lang="ru-RU" dirty="0" smtClean="0"/>
              <a:t>Мне нравится, как ты…</a:t>
            </a:r>
            <a:br>
              <a:rPr lang="ru-RU" dirty="0" smtClean="0"/>
            </a:br>
            <a:r>
              <a:rPr lang="ru-RU" dirty="0" smtClean="0"/>
              <a:t>Я по тебе соскучилась.</a:t>
            </a:r>
            <a:br>
              <a:rPr lang="ru-RU" dirty="0" smtClean="0"/>
            </a:br>
            <a:r>
              <a:rPr lang="ru-RU" dirty="0" smtClean="0"/>
              <a:t>Давай (посидим, поделаем…) вместе.</a:t>
            </a:r>
            <a:br>
              <a:rPr lang="ru-RU" dirty="0" smtClean="0"/>
            </a:br>
            <a:r>
              <a:rPr lang="ru-RU" dirty="0" smtClean="0"/>
              <a:t>Ты, конечно, справишься.</a:t>
            </a:r>
            <a:br>
              <a:rPr lang="ru-RU" dirty="0" smtClean="0"/>
            </a:br>
            <a:r>
              <a:rPr lang="ru-RU" dirty="0" smtClean="0"/>
              <a:t>Как хорошо, что ты у нас есть.</a:t>
            </a:r>
            <a:br>
              <a:rPr lang="ru-RU" dirty="0" smtClean="0"/>
            </a:br>
            <a:r>
              <a:rPr lang="ru-RU" dirty="0" smtClean="0"/>
              <a:t>Ты мой хороший.</a:t>
            </a:r>
            <a:br>
              <a:rPr lang="ru-RU" dirty="0" smtClean="0"/>
            </a:br>
            <a:r>
              <a:rPr lang="ru-RU" dirty="0" smtClean="0"/>
              <a:t>10.Обнимать не менее 4-х, а лучше по 8 раз в день.</a:t>
            </a:r>
            <a:br>
              <a:rPr lang="ru-RU" dirty="0" smtClean="0"/>
            </a:br>
            <a:r>
              <a:rPr lang="ru-RU" dirty="0" smtClean="0"/>
              <a:t>И многое другое, что подскажут вам интуиция и любовь к вашему ребенку, незамутненные огорчениями, которые случаются, но вполне преодолимы!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психологического воздействия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Убеждение</a:t>
            </a:r>
          </a:p>
          <a:p>
            <a:r>
              <a:rPr lang="ru-RU" dirty="0" smtClean="0"/>
              <a:t>Подражание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Традиция переводится как исторически сложившиеся и передаваемые из поколения в поколение формы деятельности и поведения, и соответствующие им обычаи, правила, ценности.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каждой семьи должны быть свои традиции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/>
            <a:r>
              <a:rPr lang="ru-RU" dirty="0" smtClean="0"/>
              <a:t>традиция должна быть приятна и приносить удовольствие всем членам семьи;</a:t>
            </a:r>
          </a:p>
          <a:p>
            <a:pPr lvl="0" fontAlgn="base"/>
            <a:r>
              <a:rPr lang="ru-RU" dirty="0" smtClean="0"/>
              <a:t>традиция должна выполняться регулярно, а не от случая к случаю;</a:t>
            </a:r>
          </a:p>
          <a:p>
            <a:pPr lvl="0" fontAlgn="base"/>
            <a:r>
              <a:rPr lang="ru-RU" dirty="0" smtClean="0"/>
              <a:t>традиция должна быть эффектной и эффективной: удивлять, радовать, запоминаться;</a:t>
            </a:r>
          </a:p>
          <a:p>
            <a:pPr lvl="0" fontAlgn="base"/>
            <a:r>
              <a:rPr lang="ru-RU" dirty="0" smtClean="0"/>
              <a:t>традиция должна быть естественной, не нужно надуманных и пафосных ритуалов, простенько, но со вкусом, как говорится;</a:t>
            </a:r>
          </a:p>
          <a:p>
            <a:pPr lvl="0" fontAlgn="base"/>
            <a:r>
              <a:rPr lang="ru-RU" dirty="0" smtClean="0"/>
              <a:t>формируйте традицию с любовью, для блага, а не для установления жестких воспитательных рамок.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традиций в жизни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ru-RU" dirty="0" smtClean="0"/>
              <a:t>Дают возможность оптимистично смотреть на жизнь, ведь "каждый день - праздник" </a:t>
            </a:r>
          </a:p>
          <a:p>
            <a:pPr lvl="0" fontAlgn="base"/>
            <a:r>
              <a:rPr lang="ru-RU" dirty="0" smtClean="0"/>
              <a:t>Дети гордятся своей семьёй </a:t>
            </a:r>
          </a:p>
          <a:p>
            <a:pPr lvl="0" fontAlgn="base"/>
            <a:r>
              <a:rPr lang="ru-RU" dirty="0" smtClean="0"/>
              <a:t>Ребёнок ощущает стабильность, ведь традиции будут выполнены не потому, что так надо, а потому, что так хочется всем членам семьи, так принято </a:t>
            </a:r>
          </a:p>
          <a:p>
            <a:pPr lvl="0" fontAlgn="base"/>
            <a:r>
              <a:rPr lang="ru-RU" dirty="0" smtClean="0"/>
              <a:t>Детские воспоминания, которые передаются в следующее поколение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>Правила, которых нужно придерживаться, если Вы решили создать новые традиции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 smtClean="0"/>
              <a:t>Традиция повторяется всегда, ведь она - традиция </a:t>
            </a:r>
          </a:p>
          <a:p>
            <a:pPr lvl="0" fontAlgn="base"/>
            <a:r>
              <a:rPr lang="ru-RU" dirty="0" smtClean="0"/>
              <a:t>Событие должно быть ярким, интересным для родных, позитивным </a:t>
            </a:r>
          </a:p>
          <a:p>
            <a:pPr lvl="0" fontAlgn="base"/>
            <a:r>
              <a:rPr lang="ru-RU" dirty="0" smtClean="0"/>
              <a:t>Она может задействовать запахи, звуки, зрительные образы, что-то, влияющее на чувства и восприятие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Способы общения и методы психологического воздействия на ребенка в семье. Место традиций в современном семейном укладе. </vt:lpstr>
      <vt:lpstr> </vt:lpstr>
      <vt:lpstr>Нужно постоянно поддерживать самооценку ребенка или чувство самоценности</vt:lpstr>
      <vt:lpstr>Методы психологического воздействия</vt:lpstr>
      <vt:lpstr>Традиции</vt:lpstr>
      <vt:lpstr>Для каждой семьи должны быть свои традиции</vt:lpstr>
      <vt:lpstr>Роль традиций в жизни детей</vt:lpstr>
      <vt:lpstr>Правила, которых нужно придерживаться, если Вы решили создать новые традиции.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общения и методы психологического воздействия на ребенка в семье. Место традиций в современном семейном укладе. </dc:title>
  <cp:lastModifiedBy>User</cp:lastModifiedBy>
  <cp:revision>15</cp:revision>
  <dcterms:modified xsi:type="dcterms:W3CDTF">2014-10-16T01:08:50Z</dcterms:modified>
</cp:coreProperties>
</file>